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tiff" ContentType="image/tif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5" r:id="rId5"/>
    <p:sldId id="261" r:id="rId6"/>
    <p:sldId id="262" r:id="rId7"/>
    <p:sldId id="270" r:id="rId8"/>
    <p:sldId id="269" r:id="rId9"/>
  </p:sldIdLst>
  <p:sldSz cx="7559675" cy="10691495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824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6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07680-D2CB-4712-BBEA-B39A76D5F7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A4755-7374-41EC-8EB5-85C44AD8C8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.xml"/><Relationship Id="rId7" Type="http://schemas.openxmlformats.org/officeDocument/2006/relationships/image" Target="../media/image7.png"/><Relationship Id="rId6" Type="http://schemas.openxmlformats.org/officeDocument/2006/relationships/image" Target="../media/image6.jpe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vmlDrawing" Target="../drawings/vmlDrawing1.v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3975"/>
            <a:ext cx="7559675" cy="517461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275" y="1179077"/>
            <a:ext cx="10337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Yu Gothic UI Semibold" panose="020B0700000000000000" pitchFamily="34" charset="-128"/>
              </a:rPr>
              <a:t>1</a:t>
            </a:r>
            <a:r>
              <a:rPr lang="en-US" altLang="zh-CN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Yu Gothic UI Semibold" panose="020B0700000000000000" pitchFamily="34" charset="-128"/>
                <a:sym typeface="+mn-ea"/>
              </a:rPr>
              <a:t>1</a:t>
            </a:r>
            <a:endParaRPr lang="zh-CN" altLang="en-US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Yu Gothic UI Semibold" panose="020B07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556" y="44589"/>
            <a:ext cx="3647152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四川师范大学化学与材料科学学院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51679" y="50722"/>
            <a:ext cx="1107996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团队介绍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6275" y="2806647"/>
            <a:ext cx="7040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土壤污染防治与生态修复</a:t>
            </a:r>
            <a:r>
              <a:rPr lang="zh-CN" alt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研究团队</a:t>
            </a:r>
            <a:endParaRPr lang="zh-CN" alt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6275" y="3771986"/>
            <a:ext cx="5304155" cy="1245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3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团队负责人 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马骏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教授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 系 方 式 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majun0514@sicnu.edu.cn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办 公 地 址 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四川师范大学狮子山校区化学楼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502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6274" y="6188688"/>
            <a:ext cx="7123393" cy="445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团队研究方向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为保障农田土壤生产能力的可持续发展，依托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西南土地资源评价与监测教育部重点实验室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和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四川省农田生态服务能力建设工程中心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研究土壤</a:t>
            </a:r>
            <a:r>
              <a:rPr lang="en-US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水</a:t>
            </a:r>
            <a:r>
              <a:rPr lang="en-US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作物界面重金属、非金属、农残等污染物的富集、迁移、转化过程与作用机制；开发具有</a:t>
            </a: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催化降解、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吸附、钝化等作用的环境功能材料，消减和阻控污染物；形成复合污染土壤的原位、经济、绿色修复技术。</a:t>
            </a:r>
            <a:endParaRPr lang="en-US" alt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具体研究内容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包括：</a:t>
            </a:r>
            <a:endParaRPr lang="zh-CN" alt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土壤污染物迁移转化机制；</a:t>
            </a:r>
            <a:endParaRPr lang="zh-CN" altLang="zh-CN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土壤复合污染防治与修复；</a:t>
            </a:r>
            <a:endParaRPr lang="zh-CN" altLang="zh-CN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光催化材料制备与应用；</a:t>
            </a:r>
            <a:endParaRPr lang="zh-CN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环境生物材料制备与应用。</a:t>
            </a:r>
            <a:endParaRPr lang="zh-CN" altLang="zh-CN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6390" y="5201285"/>
            <a:ext cx="4577715" cy="96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廖洋 教授；黎小廷 实验师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；李杰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实验师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 r="-1" b="8663"/>
          <a:stretch>
            <a:fillRect/>
          </a:stretch>
        </p:blipFill>
        <p:spPr bwMode="auto">
          <a:xfrm>
            <a:off x="3196062" y="442492"/>
            <a:ext cx="4037338" cy="233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3365" y="5429885"/>
            <a:ext cx="391795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土</a:t>
            </a:r>
            <a:r>
              <a:rPr lang="zh-CN" alt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壤复合污染防治与修复</a:t>
            </a:r>
            <a:endParaRPr lang="en-US" altLang="zh-CN" sz="20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3365" y="923925"/>
            <a:ext cx="375031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土壤污染物迁移转化机制</a:t>
            </a:r>
            <a:endParaRPr lang="zh-CN" altLang="en-US" sz="20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7665" y="5023485"/>
            <a:ext cx="33566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氮肥对土壤中各形态氟的影响机制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68520" y="10071100"/>
            <a:ext cx="27597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土壤中重金属吸附去除机理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1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" y="1827530"/>
            <a:ext cx="3669030" cy="305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77545" y="10054590"/>
            <a:ext cx="3070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土壤中氟阻控剂的制备与应用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4039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4665" y="1071880"/>
            <a:ext cx="2962910" cy="18484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0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3228340"/>
            <a:ext cx="2981325" cy="1771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422775" y="2934970"/>
            <a:ext cx="29483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矿区周边农田土壤中氟的分布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24985" y="5022215"/>
            <a:ext cx="30911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矿区周边农田土壤中稀土的分布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-2147482620"/>
          <p:cNvGraphicFramePr>
            <a:graphicFrameLocks noChangeAspect="1"/>
          </p:cNvGraphicFramePr>
          <p:nvPr/>
        </p:nvGraphicFramePr>
        <p:xfrm>
          <a:off x="4602480" y="8004175"/>
          <a:ext cx="2543175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4" imgW="3366135" imgH="2805430" progId="Origin50.Graph">
                  <p:embed/>
                </p:oleObj>
              </mc:Choice>
              <mc:Fallback>
                <p:oleObj name="" r:id="rId4" imgW="3366135" imgH="2805430" progId="Origin50.Graph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5"/>
                      <a:srcRect b="4955"/>
                      <a:stretch>
                        <a:fillRect/>
                      </a:stretch>
                    </p:blipFill>
                    <p:spPr>
                      <a:xfrm>
                        <a:off x="4602480" y="8004175"/>
                        <a:ext cx="2543175" cy="200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-2147482623" descr="Fi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480" y="6159500"/>
            <a:ext cx="3770630" cy="3662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SIX({OO0O7R4(N4$PZ1~}6C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1350" y="5525135"/>
            <a:ext cx="2700655" cy="21297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28820" y="7683500"/>
            <a:ext cx="30543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场地中有机氯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污染物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去除机理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0" y="47674"/>
            <a:ext cx="7336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土壤污染防治与生态修复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研究团队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研究方向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5502" y="630365"/>
            <a:ext cx="6533685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光催化材料制备与应用</a:t>
            </a:r>
            <a:endParaRPr lang="en-US" altLang="zh-CN" sz="20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8275" y="6009005"/>
            <a:ext cx="375412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环境生物材料的制备与应用</a:t>
            </a:r>
            <a:endParaRPr lang="zh-CN" altLang="en-US" sz="20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123" y="5670327"/>
            <a:ext cx="4003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光催化自芬顿体现出优异的降解性能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6" name="图片 3" descr="Graphical Abstract-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4" r="49405"/>
          <a:stretch>
            <a:fillRect/>
          </a:stretch>
        </p:blipFill>
        <p:spPr bwMode="auto">
          <a:xfrm>
            <a:off x="4346680" y="3520852"/>
            <a:ext cx="2643187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3922712" y="5689377"/>
            <a:ext cx="359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调控载流子方向提升产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sz="16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16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性能机理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8" name="图片 2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273175"/>
            <a:ext cx="3653790" cy="4284980"/>
          </a:xfrm>
          <a:prstGeom prst="rect">
            <a:avLst/>
          </a:prstGeom>
        </p:spPr>
      </p:pic>
      <p:pic>
        <p:nvPicPr>
          <p:cNvPr id="29" name="图片 2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0" t="139" r="784" b="14049"/>
          <a:stretch>
            <a:fillRect/>
          </a:stretch>
        </p:blipFill>
        <p:spPr bwMode="auto">
          <a:xfrm>
            <a:off x="4346680" y="1285662"/>
            <a:ext cx="2643187" cy="186059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文本框 29"/>
          <p:cNvSpPr txBox="1"/>
          <p:nvPr/>
        </p:nvSpPr>
        <p:spPr>
          <a:xfrm>
            <a:off x="4034472" y="3021318"/>
            <a:ext cx="3363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构建内建电场提升产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sz="16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16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性能机理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0360" y="6701155"/>
            <a:ext cx="3481070" cy="2926080"/>
            <a:chOff x="536" y="10553"/>
            <a:chExt cx="5482" cy="460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/>
            <a:srcRect t="6447" b="12795"/>
            <a:stretch>
              <a:fillRect/>
            </a:stretch>
          </p:blipFill>
          <p:spPr>
            <a:xfrm>
              <a:off x="3332" y="10553"/>
              <a:ext cx="2687" cy="2083"/>
            </a:xfrm>
            <a:prstGeom prst="rect">
              <a:avLst/>
            </a:prstGeom>
          </p:spPr>
        </p:pic>
        <p:pic>
          <p:nvPicPr>
            <p:cNvPr id="19" name="图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10553"/>
              <a:ext cx="2602" cy="2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6" y="12855"/>
              <a:ext cx="5483" cy="2306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/>
          <a:srcRect r="50414"/>
          <a:stretch>
            <a:fillRect/>
          </a:stretch>
        </p:blipFill>
        <p:spPr>
          <a:xfrm>
            <a:off x="4080510" y="6473190"/>
            <a:ext cx="2880995" cy="18630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0510" y="8381365"/>
            <a:ext cx="2913380" cy="16059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63533" y="9895406"/>
            <a:ext cx="3363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环境生物材料的制备与污染物去除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572000" y="10071100"/>
            <a:ext cx="2826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环境生物材料的光合活性</a:t>
            </a:r>
            <a:endParaRPr lang="zh-CN" altLang="en-US" sz="16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6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及光系统电子传递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0" y="47674"/>
            <a:ext cx="7336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土壤污染防治与生态修复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研究团队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3" name="图片 312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" y="1033145"/>
            <a:ext cx="1292225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Rectangle 18"/>
          <p:cNvSpPr>
            <a:spLocks noChangeArrowheads="1"/>
          </p:cNvSpPr>
          <p:nvPr/>
        </p:nvSpPr>
        <p:spPr bwMode="auto">
          <a:xfrm>
            <a:off x="503873" y="3011173"/>
            <a:ext cx="41275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3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6"/>
          <p:cNvSpPr>
            <a:spLocks noChangeArrowheads="1"/>
          </p:cNvSpPr>
          <p:nvPr/>
        </p:nvSpPr>
        <p:spPr bwMode="auto">
          <a:xfrm>
            <a:off x="2476183" y="1572624"/>
            <a:ext cx="2689225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职务：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博士生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6"/>
          <p:cNvSpPr>
            <a:spLocks noChangeArrowheads="1"/>
          </p:cNvSpPr>
          <p:nvPr/>
        </p:nvSpPr>
        <p:spPr bwMode="auto">
          <a:xfrm>
            <a:off x="2476183" y="2007443"/>
            <a:ext cx="4343400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办公地址：四川师范大学狮子山校区化学楼</a:t>
            </a:r>
            <a:r>
              <a:rPr kumimoji="0" lang="en-US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502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6"/>
          <p:cNvSpPr>
            <a:spLocks noChangeArrowheads="1"/>
          </p:cNvSpPr>
          <p:nvPr/>
        </p:nvSpPr>
        <p:spPr bwMode="auto">
          <a:xfrm>
            <a:off x="2476342" y="2441782"/>
            <a:ext cx="43703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majun0514@sicnu.edu.cn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0" name="Rectangle 18"/>
          <p:cNvSpPr>
            <a:spLocks noChangeArrowheads="1"/>
          </p:cNvSpPr>
          <p:nvPr/>
        </p:nvSpPr>
        <p:spPr bwMode="auto">
          <a:xfrm>
            <a:off x="503873" y="4761971"/>
            <a:ext cx="116698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研究及个人经历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" name="Rectangle 18"/>
          <p:cNvSpPr>
            <a:spLocks noChangeArrowheads="1"/>
          </p:cNvSpPr>
          <p:nvPr/>
        </p:nvSpPr>
        <p:spPr bwMode="auto">
          <a:xfrm>
            <a:off x="503873" y="6978176"/>
            <a:ext cx="16671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主持和参加的科研项目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6"/>
          <p:cNvSpPr>
            <a:spLocks noChangeArrowheads="1"/>
          </p:cNvSpPr>
          <p:nvPr/>
        </p:nvSpPr>
        <p:spPr bwMode="auto">
          <a:xfrm>
            <a:off x="503873" y="3269230"/>
            <a:ext cx="693515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kumimoji="0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四川省生态环境厅环境影响评价专家和土壤污染防治专家；成都市环境保护与咨询专家、土壤污染防治专家；四川省科技厅项目评审专家；四川师范大学分析测试中心质量负责人。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主持省部级项目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项，企业横向课题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项、参研国家级项目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项；形成了环境功能材料、高级氧化技术两个研究方向。在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Applied Catalysis B: Environment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Journal of Molecular Catalysis A: Chemistry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Catalysis Letter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Chinese Chemistry Letter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RSC Advance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、中国环境学报、高等学校化学学报等发表论文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余篇。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Rectangle 6"/>
          <p:cNvSpPr>
            <a:spLocks noChangeArrowheads="1"/>
          </p:cNvSpPr>
          <p:nvPr/>
        </p:nvSpPr>
        <p:spPr bwMode="auto">
          <a:xfrm>
            <a:off x="503873" y="5020436"/>
            <a:ext cx="6935152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1999/09-2003/07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，四川师范大学，环境工程，学士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2003/09-2006/07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，四川师范大学，环境科学，硕士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2009/09-2013/07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，四川大学，皮革化学与工程，博士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2006/12-2013/12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，四川师范大学，化学与材料科学学院，实验师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2014/01-2019/12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，四川师范大学，化学与材料科学学院，高级实验师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2015/09-2016/02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，新加坡南洋理工大学，访问学者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2018/09-2019/07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，清华大学，访问学者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2020/01-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至今，四川师范大学，化学与材料科学学院，教授级高级实验师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4" name="Rectangle 6"/>
          <p:cNvSpPr>
            <a:spLocks noChangeArrowheads="1"/>
          </p:cNvSpPr>
          <p:nvPr/>
        </p:nvSpPr>
        <p:spPr bwMode="auto">
          <a:xfrm>
            <a:off x="503873" y="7241476"/>
            <a:ext cx="7055802" cy="323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[1]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四川省科技厅高新技术项目，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2020YFG0158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，功能化天然高分子材料的开发及高效处理老龄化垃圾渗滤液的工艺，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2020/01- 2022/12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，主持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[2]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四川省科技厅科技支撑项目，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2016NZ0053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，氟碳铈矿绿色冶炼工艺研究，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2016/01- 2019/12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，主持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[3]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四川省科技厅应用基础项目，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2010JY0056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，模板法制备碳纤维负载型纳米钯催化剂的方法研究，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2010/01- 2013/12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，主持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[4]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四川省教育厅重点项目，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16ZA0049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，可见光响应的磁载光催化剂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</a:t>
            </a:r>
            <a:r>
              <a:rPr lang="en-US" altLang="zh-CN" sz="14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14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@TiO</a:t>
            </a:r>
            <a:r>
              <a:rPr lang="en-US" altLang="zh-CN" sz="14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-Ce-F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的制备与催化性能研究，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2016/01- 2018/12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，主持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[5]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四川省教育厅青年基金项目，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13ZB0149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ZrO</a:t>
            </a:r>
            <a:r>
              <a:rPr lang="en-US" altLang="zh-CN" sz="14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负载纳米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PtM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催化剂催化肉桂醛加氢，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2013/01- 2016/12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，主持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[6]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攀枝花东方钛业有限公司土壤污染调查与风险管控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2021/10- 2022/02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，主持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[7]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四川环境集团横向课题，垃圾飞灰螯合剂开发，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2018/01-2022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/12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，主持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[8] 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国家自然科学基金，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51173122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，吸附与分离轻稀土离子的单宁螯合树脂合成方法，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2012/01-2015/12</a:t>
            </a:r>
            <a:r>
              <a:rPr lang="zh-CN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，主研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0" y="47674"/>
            <a:ext cx="7336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土壤污染防治与生态修复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研究团队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336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土壤污染防治与生态修复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研究团队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4" name="Rectangle 18"/>
          <p:cNvSpPr>
            <a:spLocks noChangeArrowheads="1"/>
          </p:cNvSpPr>
          <p:nvPr/>
        </p:nvSpPr>
        <p:spPr bwMode="auto">
          <a:xfrm>
            <a:off x="504190" y="2909570"/>
            <a:ext cx="74549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3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6"/>
          <p:cNvSpPr>
            <a:spLocks noChangeArrowheads="1"/>
          </p:cNvSpPr>
          <p:nvPr/>
        </p:nvSpPr>
        <p:spPr bwMode="auto">
          <a:xfrm>
            <a:off x="2434908" y="1268459"/>
            <a:ext cx="2689225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职务：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博士生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6"/>
          <p:cNvSpPr>
            <a:spLocks noChangeArrowheads="1"/>
          </p:cNvSpPr>
          <p:nvPr/>
        </p:nvSpPr>
        <p:spPr bwMode="auto">
          <a:xfrm>
            <a:off x="2434908" y="1703278"/>
            <a:ext cx="4343400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办公地址：四川师范大学狮子山校区化学楼</a:t>
            </a:r>
            <a:r>
              <a:rPr kumimoji="0" lang="en-US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502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6"/>
          <p:cNvSpPr>
            <a:spLocks noChangeArrowheads="1"/>
          </p:cNvSpPr>
          <p:nvPr/>
        </p:nvSpPr>
        <p:spPr bwMode="auto">
          <a:xfrm>
            <a:off x="2435067" y="2137617"/>
            <a:ext cx="43703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liaoyang79@sicnu.edu.cn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0" name="Rectangle 18"/>
          <p:cNvSpPr>
            <a:spLocks noChangeArrowheads="1"/>
          </p:cNvSpPr>
          <p:nvPr/>
        </p:nvSpPr>
        <p:spPr bwMode="auto">
          <a:xfrm>
            <a:off x="503873" y="4761971"/>
            <a:ext cx="116698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研究及个人经历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" name="Rectangle 18"/>
          <p:cNvSpPr>
            <a:spLocks noChangeArrowheads="1"/>
          </p:cNvSpPr>
          <p:nvPr/>
        </p:nvSpPr>
        <p:spPr bwMode="auto">
          <a:xfrm>
            <a:off x="508511" y="7149379"/>
            <a:ext cx="16671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主持和参加的科研项目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6"/>
          <p:cNvSpPr>
            <a:spLocks noChangeArrowheads="1"/>
          </p:cNvSpPr>
          <p:nvPr/>
        </p:nvSpPr>
        <p:spPr bwMode="auto">
          <a:xfrm>
            <a:off x="503873" y="3200015"/>
            <a:ext cx="693515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2005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年至今，四川师范大学化学与材料科学学院环境工程专业教师，四川师范大学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251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人才计划第三层次。主持国家级项目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项、省部级及其他项目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项，参研国家级项目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项；形成了环境材料、土壤复合污染防治与修复两个研究方向，为四川省高校“农田生态服务能力建设”工程中心副主任，成都市环境科学学会会员。已在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ACS Applied Materials &amp; Interfaces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RSC Advances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Journal of Molecular Catalysis A: </a:t>
            </a:r>
            <a:r>
              <a:rPr lang="en-US" altLang="zh-CN" sz="140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Chemistry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、中国环境科学、环境化学等刊物上发表学术论文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余篇，授权专利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项。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Rectangle 6"/>
          <p:cNvSpPr>
            <a:spLocks noChangeArrowheads="1"/>
          </p:cNvSpPr>
          <p:nvPr/>
        </p:nvSpPr>
        <p:spPr bwMode="auto">
          <a:xfrm>
            <a:off x="503873" y="5020436"/>
            <a:ext cx="6935152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1998/09-2002/07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，四川师范大学，环境工程，学士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2002/09-2005/07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，四川师范大学，环境科学，硕士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2008/09-2012/07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，四川大学，皮革化学与工程，博士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2005/07-2007/10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，四川师范大学，化学与材料科学学院，助教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2007/10-2012/10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，四川师范大学，化学与材料科学学院，讲师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2012/10-2017/12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，四川师范大学，化学与材料科学学院，副教授，硕士生导师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2017/01-2017/12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，法国</a:t>
            </a: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INOVALYS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实验室，访问学者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2018/01-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至今，四川师范大学，化学与材料科学学院，教授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4" name="Rectangle 6"/>
          <p:cNvSpPr>
            <a:spLocks noChangeArrowheads="1"/>
          </p:cNvSpPr>
          <p:nvPr/>
        </p:nvSpPr>
        <p:spPr bwMode="auto">
          <a:xfrm>
            <a:off x="503873" y="7412422"/>
            <a:ext cx="7055802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[[1]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四川省科技厅国际合作项目，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2020YFH0162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，“富集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催化”功能材料的可控合成及其对有机氯污染农田土壤的修复，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2020/01- 2022/12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，主持</a:t>
            </a:r>
            <a:endParaRPr lang="zh-CN" alt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[2]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国家自然科学应急管理项目，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41641010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，肥料作用下土壤中氟的形态分布变化规律及向茶树迁移机制研究，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2017/01-2017/12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，已结题，主持</a:t>
            </a:r>
            <a:endParaRPr lang="zh-CN" alt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[3]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国家自然科学青年基金，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21406147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，介孔纤维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SO42-/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MxOy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固体酸的调控合成及其构效关系，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2015/01-2017/12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，已结题，主持</a:t>
            </a:r>
            <a:endParaRPr lang="zh-CN" alt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[4]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四川省科技支撑计划，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2016NZ0053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，控氟功能肥料的制备及其在茶园中的应用，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2016/01- 2019/12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，已结题，主持</a:t>
            </a:r>
            <a:endParaRPr lang="zh-CN" alt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[5]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成都市科技局项目，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2014-HM01-00204-SF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，蔬菜基地含氯有机物污染土壤的原位修复，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2015/01-2017/12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，已结题，主持 </a:t>
            </a:r>
            <a:endParaRPr lang="zh-CN" alt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[6]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国家自然科学基金，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31100374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，稀土对长江上游水体富营养化的影响机理研究， 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2012/01-2014/12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，已结题，川师主持</a:t>
            </a:r>
            <a:endParaRPr lang="zh-CN" alt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-267970" algn="just">
              <a:lnSpc>
                <a:spcPts val="1800"/>
              </a:lnSpc>
            </a:pPr>
            <a:endParaRPr lang="zh-CN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 descr="F2C97CD3-14B5-4E8F-AEB5-FE0699E6D3AE"/>
          <p:cNvPicPr/>
          <p:nvPr/>
        </p:nvPicPr>
        <p:blipFill>
          <a:blip r:embed="rId1"/>
          <a:stretch>
            <a:fillRect/>
          </a:stretch>
        </p:blipFill>
        <p:spPr>
          <a:xfrm>
            <a:off x="579366" y="967883"/>
            <a:ext cx="1016000" cy="14046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4" name="Rectangle 18"/>
          <p:cNvSpPr>
            <a:spLocks noChangeArrowheads="1"/>
          </p:cNvSpPr>
          <p:nvPr/>
        </p:nvSpPr>
        <p:spPr bwMode="auto">
          <a:xfrm>
            <a:off x="503873" y="3011173"/>
            <a:ext cx="41275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3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6"/>
          <p:cNvSpPr>
            <a:spLocks noChangeArrowheads="1"/>
          </p:cNvSpPr>
          <p:nvPr/>
        </p:nvSpPr>
        <p:spPr bwMode="auto">
          <a:xfrm>
            <a:off x="2626836" y="1328878"/>
            <a:ext cx="2689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职务：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硕士研究生导师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6"/>
          <p:cNvSpPr>
            <a:spLocks noChangeArrowheads="1"/>
          </p:cNvSpPr>
          <p:nvPr/>
        </p:nvSpPr>
        <p:spPr bwMode="auto">
          <a:xfrm>
            <a:off x="2624114" y="1759252"/>
            <a:ext cx="4343400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办公地址：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四川师范大学狮子山校区化学楼</a:t>
            </a:r>
            <a:r>
              <a:rPr kumimoji="0" lang="en-US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502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6"/>
          <p:cNvSpPr>
            <a:spLocks noChangeArrowheads="1"/>
          </p:cNvSpPr>
          <p:nvPr/>
        </p:nvSpPr>
        <p:spPr bwMode="auto">
          <a:xfrm>
            <a:off x="2636698" y="2197401"/>
            <a:ext cx="43703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Lxt_1310@sicnu.edu.cn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0" name="Rectangle 18"/>
          <p:cNvSpPr>
            <a:spLocks noChangeArrowheads="1"/>
          </p:cNvSpPr>
          <p:nvPr/>
        </p:nvSpPr>
        <p:spPr bwMode="auto">
          <a:xfrm>
            <a:off x="503873" y="5124827"/>
            <a:ext cx="116698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研究及个人经历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" name="Rectangle 18"/>
          <p:cNvSpPr>
            <a:spLocks noChangeArrowheads="1"/>
          </p:cNvSpPr>
          <p:nvPr/>
        </p:nvSpPr>
        <p:spPr bwMode="auto">
          <a:xfrm>
            <a:off x="503873" y="6586298"/>
            <a:ext cx="16671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主持和参加的科研项目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6"/>
          <p:cNvSpPr>
            <a:spLocks noChangeArrowheads="1"/>
          </p:cNvSpPr>
          <p:nvPr/>
        </p:nvSpPr>
        <p:spPr bwMode="auto">
          <a:xfrm>
            <a:off x="503873" y="3269230"/>
            <a:ext cx="6935152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2019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至今，四川师范大学化学与材料科学学院实验系列教师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。现承担四川师范大学实验中心大精设备管理及内外测试业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务，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承担化学学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环境工程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实验教学和准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备工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要研究方向为水处理与资源化，温室气体排放控制等，主持四川省科技厅重点研发项目</a:t>
            </a: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项、四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川省大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，校级实验项目两项，主研四川省科技厅项目和国际创新合作项目各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项。先后在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Bioresource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Technology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Science of the Total Environment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Ecological Engineering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Environmental 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Technology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Innovation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Environmental Geochemistry and </a:t>
            </a: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Health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Rare Metal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、给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水排水、生态科学等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国内外刊物上发表高水平论文十余篇。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Rectangle 6"/>
          <p:cNvSpPr>
            <a:spLocks noChangeArrowheads="1"/>
          </p:cNvSpPr>
          <p:nvPr/>
        </p:nvSpPr>
        <p:spPr bwMode="auto">
          <a:xfrm>
            <a:off x="503873" y="5383292"/>
            <a:ext cx="693515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2007/09-2011/07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川农业大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学，环境工程，学士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2011/09-2014/07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川农业大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学，环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境工程，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2014/09-2019/07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，重庆大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，市政工程，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博士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2019/07-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至今，四川师范大学，化学与材料科学学院，实验师</a:t>
            </a:r>
            <a:endParaRPr kumimoji="0" lang="zh-CN" alt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4" name="Rectangle 6"/>
          <p:cNvSpPr>
            <a:spLocks noChangeArrowheads="1"/>
          </p:cNvSpPr>
          <p:nvPr/>
        </p:nvSpPr>
        <p:spPr bwMode="auto">
          <a:xfrm>
            <a:off x="503873" y="6893140"/>
            <a:ext cx="6935152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</a:t>
            </a:r>
            <a:r>
              <a:rPr lang="zh-CN" altLang="zh-CN" sz="140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四</a:t>
            </a:r>
            <a:r>
              <a:rPr lang="zh-CN" altLang="zh-CN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川省科技厅重点研发项目</a:t>
            </a:r>
            <a:r>
              <a:rPr lang="zh-CN" altLang="en-US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zh-CN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基于固废资源化的绿色屋顶开发与温室气体排放阻控技</a:t>
            </a:r>
            <a:r>
              <a:rPr lang="zh-CN" altLang="zh-CN" sz="140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术</a:t>
            </a:r>
            <a:r>
              <a:rPr lang="zh-CN" altLang="en-US" sz="140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140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2022YFS0476</a:t>
            </a:r>
            <a:r>
              <a:rPr lang="zh-CN" altLang="en-US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2022.01-2023.12</a:t>
            </a:r>
            <a:r>
              <a:rPr lang="zh-CN" altLang="en-US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，在研</a:t>
            </a:r>
            <a:r>
              <a:rPr lang="zh-CN" altLang="en-US" sz="140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140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[2] 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川省大学生创新创业项目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S202110636129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微藻光生物反应器的开发及去除水体抗生素的性能研究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导老师，</a:t>
            </a: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2021.07-2022.07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，已结题。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[3] 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川省大学生创新创业项目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S202010636079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面活性剂对人工湿地污染物去除影响机制及优化研究，主持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2020.07-2021.07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[4]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川师范大学实验技术项目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SYJS2020013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，基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于微藻的光生物污水处理技术，主持，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2021.03-2022.03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[5]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川师范大学开放实验项目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KFSY2020007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，魅力化学实验之知物明理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利用现代分析测试技术揭秘生活真相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2021.03-2022.03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持。</a:t>
            </a:r>
            <a:endParaRPr lang="zh-CN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[6]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庆市社会事业与民生保障科技创新专项项目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cstc2017shmsA20022,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庆黑臭水体人工强化原位治理技术与示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范，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2017.9-2019.12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主研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[7]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技部国家重大专项项目子课题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2013ZX07312-001-03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，西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部小城镇分散式污水生态处理关键技术研究与工程示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2013.12-2016.6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，已结题，参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1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[8] </a:t>
            </a:r>
            <a:r>
              <a:rPr lang="zh-CN" altLang="en-US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四川省科技厅国际合作项目，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2020YFH0162</a:t>
            </a:r>
            <a:r>
              <a:rPr lang="zh-CN" altLang="en-US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，“富集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催化”功能材料的可控合成及其对有机氯污染农田土壤的修复，</a:t>
            </a:r>
            <a:r>
              <a:rPr lang="en-US" altLang="zh-CN" sz="1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2020/01- 2022/12</a:t>
            </a:r>
            <a:r>
              <a:rPr lang="zh-CN" altLang="en-US" sz="140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，参与。</a:t>
            </a:r>
            <a:endParaRPr lang="zh-CN" altLang="en-US" sz="14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-267970" algn="just">
              <a:lnSpc>
                <a:spcPts val="1800"/>
              </a:lnSpc>
            </a:pP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44" y="1091220"/>
            <a:ext cx="1080000" cy="1623962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0" y="47674"/>
            <a:ext cx="7336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土壤污染防治与生态修复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研究团队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4" name="Rectangle 18"/>
          <p:cNvSpPr>
            <a:spLocks noChangeArrowheads="1"/>
          </p:cNvSpPr>
          <p:nvPr/>
        </p:nvSpPr>
        <p:spPr bwMode="auto">
          <a:xfrm>
            <a:off x="503873" y="3011173"/>
            <a:ext cx="41275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3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6"/>
          <p:cNvSpPr>
            <a:spLocks noChangeArrowheads="1"/>
          </p:cNvSpPr>
          <p:nvPr/>
        </p:nvSpPr>
        <p:spPr bwMode="auto">
          <a:xfrm>
            <a:off x="2626836" y="1328878"/>
            <a:ext cx="2689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职务：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实验师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6"/>
          <p:cNvSpPr>
            <a:spLocks noChangeArrowheads="1"/>
          </p:cNvSpPr>
          <p:nvPr/>
        </p:nvSpPr>
        <p:spPr bwMode="auto">
          <a:xfrm>
            <a:off x="2624114" y="1759252"/>
            <a:ext cx="4343400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办公地址：</a:t>
            </a: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四川师范大学狮子山校区化学楼</a:t>
            </a:r>
            <a:r>
              <a:rPr kumimoji="0" lang="en-US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502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6"/>
          <p:cNvSpPr>
            <a:spLocks noChangeArrowheads="1"/>
          </p:cNvSpPr>
          <p:nvPr/>
        </p:nvSpPr>
        <p:spPr bwMode="auto">
          <a:xfrm>
            <a:off x="2636698" y="2197401"/>
            <a:ext cx="43703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kumimoji="0" lang="zh-CN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jli@sicnu.edu.cn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0" name="Rectangle 18"/>
          <p:cNvSpPr>
            <a:spLocks noChangeArrowheads="1"/>
          </p:cNvSpPr>
          <p:nvPr/>
        </p:nvSpPr>
        <p:spPr bwMode="auto">
          <a:xfrm>
            <a:off x="503873" y="5124827"/>
            <a:ext cx="116698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研究及个人经历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" name="Rectangle 18"/>
          <p:cNvSpPr>
            <a:spLocks noChangeArrowheads="1"/>
          </p:cNvSpPr>
          <p:nvPr/>
        </p:nvSpPr>
        <p:spPr bwMode="auto">
          <a:xfrm>
            <a:off x="503873" y="6862064"/>
            <a:ext cx="16671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主持和参加的科研项目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6"/>
          <p:cNvSpPr>
            <a:spLocks noChangeArrowheads="1"/>
          </p:cNvSpPr>
          <p:nvPr/>
        </p:nvSpPr>
        <p:spPr bwMode="auto">
          <a:xfrm>
            <a:off x="503873" y="3269230"/>
            <a:ext cx="6935152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2020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年至今，四川师范大学化学与材料科学学院实验系列教师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现承担四川师范大学实验中心大精设备管理及内外测试业务，承担化材学院环境工程实验、化工实验准备工作。从事的研究方向为环境响应型高分子材料、环境响应型自主运动水凝胶、环境友好型微型软致动器。先后在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Chemical Communications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RSC Advances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Polymer Chemistry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Journal of Applied Polymer Science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Reactive &amp; Functional Polymers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等学术刊物上发表学术论文十余篇。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Rectangle 6"/>
          <p:cNvSpPr>
            <a:spLocks noChangeArrowheads="1"/>
          </p:cNvSpPr>
          <p:nvPr/>
        </p:nvSpPr>
        <p:spPr bwMode="auto">
          <a:xfrm>
            <a:off x="503873" y="5383292"/>
            <a:ext cx="693515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2005/09-2009/07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，四川大学，高分子科学与工程，学士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2010/09-2013/07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，兰州理工大学，材料学，硕士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2014/09-2019/07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，中科院成都有机化学研究所，高分子化学与物理，博士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2020/04-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至今，四川师范大学，化学与材料科学学院，实验师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4" name="Rectangle 6"/>
          <p:cNvSpPr>
            <a:spLocks noChangeArrowheads="1"/>
          </p:cNvSpPr>
          <p:nvPr/>
        </p:nvSpPr>
        <p:spPr bwMode="auto">
          <a:xfrm>
            <a:off x="503873" y="7125364"/>
            <a:ext cx="6935152" cy="90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[1]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国家自然科学基金面上项目，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51373175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，化学自振荡反应协同主客体作用构建具有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分子“活塞”功能的智能高分子材料，参与，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2014.01-2017.12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，已结题，参与。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[2]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国家自然科学基金面上项目，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51173185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，机械互锁式“滑轮环”拓扑结构的形状记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67970" algn="just">
              <a:lnSpc>
                <a:spcPts val="18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忆高分子的设计及研究，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2012/01-2015/12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，已结题，参与。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0" y="47674"/>
            <a:ext cx="73361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土壤污染防治与生态修复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研究团队</a:t>
            </a:r>
            <a:r>
              <a:rPr lang="zh-CN" altLang="en-US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48" y="1145689"/>
            <a:ext cx="1080000" cy="151783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PP_MARK_KEY" val="39b8ef1b-a9a9-457d-9a28-92b0b9c7f88b"/>
  <p:tag name="COMMONDATA" val="eyJoZGlkIjoiZWEzYTQ4ZWUxZWY4MWI1ZWQ0ZGE0Y2U3ZDRmYzdiMTIifQ=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4806</Words>
  <Application>WPS 演示</Application>
  <PresentationFormat>自定义</PresentationFormat>
  <Paragraphs>182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2" baseType="lpstr">
      <vt:lpstr>Arial</vt:lpstr>
      <vt:lpstr>宋体</vt:lpstr>
      <vt:lpstr>Wingdings</vt:lpstr>
      <vt:lpstr>Impact</vt:lpstr>
      <vt:lpstr>Yu Gothic UI Semibold</vt:lpstr>
      <vt:lpstr>MS UI Gothic</vt:lpstr>
      <vt:lpstr>方正姚体</vt:lpstr>
      <vt:lpstr>微软雅黑</vt:lpstr>
      <vt:lpstr>黑体</vt:lpstr>
      <vt:lpstr>Times New Roman</vt:lpstr>
      <vt:lpstr>Calibri</vt:lpstr>
      <vt:lpstr>Arial Unicode MS</vt:lpstr>
      <vt:lpstr>Calibri Light</vt:lpstr>
      <vt:lpstr>Office 主题</vt:lpstr>
      <vt:lpstr>Origin50.Graph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Administrator</cp:lastModifiedBy>
  <cp:revision>74</cp:revision>
  <dcterms:created xsi:type="dcterms:W3CDTF">2021-04-15T01:50:00Z</dcterms:created>
  <dcterms:modified xsi:type="dcterms:W3CDTF">2023-03-07T00:53:15Z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A76A5C8AF7F049E79BB58092310FD9AF</vt:lpwstr>
  </property>
  <property fmtid="{D5CDD505-2E9C-101B-9397-08002B2CF9AE}" pid="3" name="KSOProductBuildVer">
    <vt:lpwstr>2052-11.1.0.12980</vt:lpwstr>
  </property>
</Properties>
</file>