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tiff" ContentType="image/tif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2"/>
    <p:sldId id="257" r:id="rId3"/>
    <p:sldId id="260" r:id="rId4"/>
    <p:sldId id="258" r:id="rId5"/>
    <p:sldId id="259" r:id="rId6"/>
    <p:sldId id="261" r:id="rId7"/>
    <p:sldId id="263" r:id="rId8"/>
    <p:sldId id="262" r:id="rId9"/>
  </p:sldIdLst>
  <p:sldSz cx="7559675" cy="10691813"/>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9718" autoAdjust="0"/>
    <p:restoredTop sz="94660"/>
  </p:normalViewPr>
  <p:slideViewPr>
    <p:cSldViewPr snapToGrid="0">
      <p:cViewPr>
        <p:scale>
          <a:sx n="84" d="100"/>
          <a:sy n="84" d="100"/>
        </p:scale>
        <p:origin x="1296" y="-285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viewProps" Target="viewProps.xml"/><Relationship Id="rId5" Type="http://schemas.openxmlformats.org/officeDocument/2006/relationships/slide" Target="slides/slide4.xml"/><Relationship Id="rId10"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Title 1"/>
          <p:cNvSpPr>
            <a:spLocks noGrp="1"/>
          </p:cNvSpPr>
          <p:nvPr>
            <p:ph type="ctrTitle"/>
          </p:nvPr>
        </p:nvSpPr>
        <p:spPr>
          <a:xfrm>
            <a:off x="566976" y="1749795"/>
            <a:ext cx="6425724" cy="3722335"/>
          </a:xfrm>
        </p:spPr>
        <p:txBody>
          <a:bodyPr anchor="b"/>
          <a:lstStyle>
            <a:lvl1pPr algn="ctr">
              <a:defRPr sz="4960"/>
            </a:lvl1pPr>
          </a:lstStyle>
          <a:p>
            <a:r>
              <a:rPr lang="zh-CN" altLang="en-US"/>
              <a:t>单击此处编辑母版标题样式</a:t>
            </a:r>
            <a:endParaRPr lang="en-US" dirty="0"/>
          </a:p>
        </p:txBody>
      </p:sp>
      <p:sp>
        <p:nvSpPr>
          <p:cNvPr id="3" name="Subtitle 2"/>
          <p:cNvSpPr>
            <a:spLocks noGrp="1"/>
          </p:cNvSpPr>
          <p:nvPr>
            <p:ph type="subTitle" idx="1"/>
          </p:nvPr>
        </p:nvSpPr>
        <p:spPr>
          <a:xfrm>
            <a:off x="944960" y="5615678"/>
            <a:ext cx="5669756" cy="2581379"/>
          </a:xfrm>
        </p:spPr>
        <p:txBody>
          <a:bodyPr/>
          <a:lstStyle>
            <a:lvl1pPr marL="0" indent="0" algn="ctr">
              <a:buNone/>
              <a:defRPr sz="1985"/>
            </a:lvl1pPr>
            <a:lvl2pPr marL="377825" indent="0" algn="ctr">
              <a:buNone/>
              <a:defRPr sz="1655"/>
            </a:lvl2pPr>
            <a:lvl3pPr marL="755650" indent="0" algn="ctr">
              <a:buNone/>
              <a:defRPr sz="1490"/>
            </a:lvl3pPr>
            <a:lvl4pPr marL="1134110" indent="0" algn="ctr">
              <a:buNone/>
              <a:defRPr sz="1325"/>
            </a:lvl4pPr>
            <a:lvl5pPr marL="1511935" indent="0" algn="ctr">
              <a:buNone/>
              <a:defRPr sz="1325"/>
            </a:lvl5pPr>
            <a:lvl6pPr marL="1889760" indent="0" algn="ctr">
              <a:buNone/>
              <a:defRPr sz="1325"/>
            </a:lvl6pPr>
            <a:lvl7pPr marL="2267585" indent="0" algn="ctr">
              <a:buNone/>
              <a:defRPr sz="1325"/>
            </a:lvl7pPr>
            <a:lvl8pPr marL="2646045" indent="0" algn="ctr">
              <a:buNone/>
              <a:defRPr sz="1325"/>
            </a:lvl8pPr>
            <a:lvl9pPr marL="3023870" indent="0" algn="ctr">
              <a:buNone/>
              <a:defRPr sz="1325"/>
            </a:lvl9pPr>
          </a:lstStyle>
          <a:p>
            <a:r>
              <a:rPr lang="zh-CN" altLang="en-US"/>
              <a:t>单击此处编辑母版副标题样式</a:t>
            </a:r>
            <a:endParaRPr lang="en-US" dirty="0"/>
          </a:p>
        </p:txBody>
      </p:sp>
      <p:sp>
        <p:nvSpPr>
          <p:cNvPr id="4" name="Date Placeholder 3"/>
          <p:cNvSpPr>
            <a:spLocks noGrp="1"/>
          </p:cNvSpPr>
          <p:nvPr>
            <p:ph type="dt" sz="half" idx="10"/>
          </p:nvPr>
        </p:nvSpPr>
        <p:spPr/>
        <p:txBody>
          <a:bodyPr/>
          <a:lstStyle/>
          <a:p>
            <a:fld id="{5A707680-D2CB-4712-BBEA-B39A76D5F790}" type="datetimeFigureOut">
              <a:rPr lang="zh-CN" altLang="en-US" smtClean="0"/>
              <a:t>2023/3/14</a:t>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3D1A4755-7374-41EC-8EB5-85C44AD8C80D}" type="slidenum">
              <a:rPr lang="zh-CN" altLang="en-US" smtClean="0"/>
              <a:t>‹#›</a:t>
            </a:fld>
            <a:endParaRPr lang="zh-CN"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a:t>单击此处编辑母版标题样式</a:t>
            </a:r>
            <a:endParaRPr lang="en-US" dirty="0"/>
          </a:p>
        </p:txBody>
      </p:sp>
      <p:sp>
        <p:nvSpPr>
          <p:cNvPr id="3" name="Content Placeholder 2"/>
          <p:cNvSpPr>
            <a:spLocks noGrp="1"/>
          </p:cNvSpPr>
          <p:nvPr>
            <p:ph idx="1"/>
          </p:nvPr>
        </p:nvSpPr>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4" name="Date Placeholder 3"/>
          <p:cNvSpPr>
            <a:spLocks noGrp="1"/>
          </p:cNvSpPr>
          <p:nvPr>
            <p:ph type="dt" sz="half" idx="10"/>
          </p:nvPr>
        </p:nvSpPr>
        <p:spPr/>
        <p:txBody>
          <a:bodyPr/>
          <a:lstStyle/>
          <a:p>
            <a:fld id="{5A707680-D2CB-4712-BBEA-B39A76D5F790}" type="datetimeFigureOut">
              <a:rPr lang="zh-CN" altLang="en-US" smtClean="0"/>
              <a:t>2023/3/14</a:t>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3D1A4755-7374-41EC-8EB5-85C44AD8C80D}" type="slidenum">
              <a:rPr lang="zh-CN" altLang="en-US" smtClean="0"/>
              <a:t>‹#›</a:t>
            </a:fld>
            <a:endParaRPr lang="zh-CN" alt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Title 1"/>
          <p:cNvSpPr>
            <a:spLocks noGrp="1"/>
          </p:cNvSpPr>
          <p:nvPr>
            <p:ph type="title"/>
          </p:nvPr>
        </p:nvSpPr>
        <p:spPr>
          <a:xfrm>
            <a:off x="515791" y="2665532"/>
            <a:ext cx="6520220" cy="4447496"/>
          </a:xfrm>
        </p:spPr>
        <p:txBody>
          <a:bodyPr anchor="b"/>
          <a:lstStyle>
            <a:lvl1pPr>
              <a:defRPr sz="4960"/>
            </a:lvl1pPr>
          </a:lstStyle>
          <a:p>
            <a:r>
              <a:rPr lang="zh-CN" altLang="en-US"/>
              <a:t>单击此处编辑母版标题样式</a:t>
            </a:r>
            <a:endParaRPr lang="en-US" dirty="0"/>
          </a:p>
        </p:txBody>
      </p:sp>
      <p:sp>
        <p:nvSpPr>
          <p:cNvPr id="3" name="Text Placeholder 2"/>
          <p:cNvSpPr>
            <a:spLocks noGrp="1"/>
          </p:cNvSpPr>
          <p:nvPr>
            <p:ph type="body" idx="1"/>
          </p:nvPr>
        </p:nvSpPr>
        <p:spPr>
          <a:xfrm>
            <a:off x="515791" y="7155103"/>
            <a:ext cx="6520220" cy="2338833"/>
          </a:xfrm>
        </p:spPr>
        <p:txBody>
          <a:bodyPr/>
          <a:lstStyle>
            <a:lvl1pPr marL="0" indent="0">
              <a:buNone/>
              <a:defRPr sz="1985">
                <a:solidFill>
                  <a:schemeClr val="tx1"/>
                </a:solidFill>
              </a:defRPr>
            </a:lvl1pPr>
            <a:lvl2pPr marL="377825" indent="0">
              <a:buNone/>
              <a:defRPr sz="1655">
                <a:solidFill>
                  <a:schemeClr val="tx1">
                    <a:tint val="75000"/>
                  </a:schemeClr>
                </a:solidFill>
              </a:defRPr>
            </a:lvl2pPr>
            <a:lvl3pPr marL="755650" indent="0">
              <a:buNone/>
              <a:defRPr sz="1490">
                <a:solidFill>
                  <a:schemeClr val="tx1">
                    <a:tint val="75000"/>
                  </a:schemeClr>
                </a:solidFill>
              </a:defRPr>
            </a:lvl3pPr>
            <a:lvl4pPr marL="1134110" indent="0">
              <a:buNone/>
              <a:defRPr sz="1325">
                <a:solidFill>
                  <a:schemeClr val="tx1">
                    <a:tint val="75000"/>
                  </a:schemeClr>
                </a:solidFill>
              </a:defRPr>
            </a:lvl4pPr>
            <a:lvl5pPr marL="1511935" indent="0">
              <a:buNone/>
              <a:defRPr sz="1325">
                <a:solidFill>
                  <a:schemeClr val="tx1">
                    <a:tint val="75000"/>
                  </a:schemeClr>
                </a:solidFill>
              </a:defRPr>
            </a:lvl5pPr>
            <a:lvl6pPr marL="1889760" indent="0">
              <a:buNone/>
              <a:defRPr sz="1325">
                <a:solidFill>
                  <a:schemeClr val="tx1">
                    <a:tint val="75000"/>
                  </a:schemeClr>
                </a:solidFill>
              </a:defRPr>
            </a:lvl6pPr>
            <a:lvl7pPr marL="2267585" indent="0">
              <a:buNone/>
              <a:defRPr sz="1325">
                <a:solidFill>
                  <a:schemeClr val="tx1">
                    <a:tint val="75000"/>
                  </a:schemeClr>
                </a:solidFill>
              </a:defRPr>
            </a:lvl7pPr>
            <a:lvl8pPr marL="2646045" indent="0">
              <a:buNone/>
              <a:defRPr sz="1325">
                <a:solidFill>
                  <a:schemeClr val="tx1">
                    <a:tint val="75000"/>
                  </a:schemeClr>
                </a:solidFill>
              </a:defRPr>
            </a:lvl8pPr>
            <a:lvl9pPr marL="3023870" indent="0">
              <a:buNone/>
              <a:defRPr sz="1325">
                <a:solidFill>
                  <a:schemeClr val="tx1">
                    <a:tint val="75000"/>
                  </a:schemeClr>
                </a:solidFill>
              </a:defRPr>
            </a:lvl9pPr>
          </a:lstStyle>
          <a:p>
            <a:pPr lvl="0"/>
            <a:r>
              <a:rPr lang="zh-CN" altLang="en-US"/>
              <a:t>单击此处编辑母版文本样式</a:t>
            </a:r>
          </a:p>
        </p:txBody>
      </p:sp>
      <p:sp>
        <p:nvSpPr>
          <p:cNvPr id="4" name="Date Placeholder 3"/>
          <p:cNvSpPr>
            <a:spLocks noGrp="1"/>
          </p:cNvSpPr>
          <p:nvPr>
            <p:ph type="dt" sz="half" idx="10"/>
          </p:nvPr>
        </p:nvSpPr>
        <p:spPr/>
        <p:txBody>
          <a:bodyPr/>
          <a:lstStyle/>
          <a:p>
            <a:fld id="{5A707680-D2CB-4712-BBEA-B39A76D5F790}" type="datetimeFigureOut">
              <a:rPr lang="zh-CN" altLang="en-US" smtClean="0"/>
              <a:t>2023/3/14</a:t>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3D1A4755-7374-41EC-8EB5-85C44AD8C80D}" type="slidenum">
              <a:rPr lang="zh-CN" altLang="en-US" smtClean="0"/>
              <a:t>‹#›</a:t>
            </a:fld>
            <a:endParaRPr lang="zh-CN" alt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a:t>单击此处编辑母版标题样式</a:t>
            </a:r>
            <a:endParaRPr lang="en-US" dirty="0"/>
          </a:p>
        </p:txBody>
      </p:sp>
      <p:sp>
        <p:nvSpPr>
          <p:cNvPr id="3" name="Content Placeholder 2"/>
          <p:cNvSpPr>
            <a:spLocks noGrp="1"/>
          </p:cNvSpPr>
          <p:nvPr>
            <p:ph sz="half" idx="1"/>
          </p:nvPr>
        </p:nvSpPr>
        <p:spPr>
          <a:xfrm>
            <a:off x="519728" y="2846200"/>
            <a:ext cx="3212862" cy="6783857"/>
          </a:xfr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4" name="Content Placeholder 3"/>
          <p:cNvSpPr>
            <a:spLocks noGrp="1"/>
          </p:cNvSpPr>
          <p:nvPr>
            <p:ph sz="half" idx="2"/>
          </p:nvPr>
        </p:nvSpPr>
        <p:spPr>
          <a:xfrm>
            <a:off x="3827085" y="2846200"/>
            <a:ext cx="3212862" cy="6783857"/>
          </a:xfr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5" name="Date Placeholder 4"/>
          <p:cNvSpPr>
            <a:spLocks noGrp="1"/>
          </p:cNvSpPr>
          <p:nvPr>
            <p:ph type="dt" sz="half" idx="10"/>
          </p:nvPr>
        </p:nvSpPr>
        <p:spPr/>
        <p:txBody>
          <a:bodyPr/>
          <a:lstStyle/>
          <a:p>
            <a:fld id="{5A707680-D2CB-4712-BBEA-B39A76D5F790}" type="datetimeFigureOut">
              <a:rPr lang="zh-CN" altLang="en-US" smtClean="0"/>
              <a:t>2023/3/14</a:t>
            </a:fld>
            <a:endParaRPr lang="zh-CN" altLang="en-US"/>
          </a:p>
        </p:txBody>
      </p:sp>
      <p:sp>
        <p:nvSpPr>
          <p:cNvPr id="6" name="Footer Placeholder 5"/>
          <p:cNvSpPr>
            <a:spLocks noGrp="1"/>
          </p:cNvSpPr>
          <p:nvPr>
            <p:ph type="ftr" sz="quarter" idx="11"/>
          </p:nvPr>
        </p:nvSpPr>
        <p:spPr/>
        <p:txBody>
          <a:bodyPr/>
          <a:lstStyle/>
          <a:p>
            <a:endParaRPr lang="zh-CN" altLang="en-US"/>
          </a:p>
        </p:txBody>
      </p:sp>
      <p:sp>
        <p:nvSpPr>
          <p:cNvPr id="7" name="Slide Number Placeholder 6"/>
          <p:cNvSpPr>
            <a:spLocks noGrp="1"/>
          </p:cNvSpPr>
          <p:nvPr>
            <p:ph type="sldNum" sz="quarter" idx="12"/>
          </p:nvPr>
        </p:nvSpPr>
        <p:spPr/>
        <p:txBody>
          <a:bodyPr/>
          <a:lstStyle/>
          <a:p>
            <a:fld id="{3D1A4755-7374-41EC-8EB5-85C44AD8C80D}" type="slidenum">
              <a:rPr lang="zh-CN" altLang="en-US" smtClean="0"/>
              <a:t>‹#›</a:t>
            </a:fld>
            <a:endParaRPr lang="zh-CN"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Title 1"/>
          <p:cNvSpPr>
            <a:spLocks noGrp="1"/>
          </p:cNvSpPr>
          <p:nvPr>
            <p:ph type="title"/>
          </p:nvPr>
        </p:nvSpPr>
        <p:spPr>
          <a:xfrm>
            <a:off x="520712" y="569242"/>
            <a:ext cx="6520220" cy="2066590"/>
          </a:xfrm>
        </p:spPr>
        <p:txBody>
          <a:bodyPr/>
          <a:lstStyle/>
          <a:p>
            <a:r>
              <a:rPr lang="zh-CN" altLang="en-US"/>
              <a:t>单击此处编辑母版标题样式</a:t>
            </a:r>
            <a:endParaRPr lang="en-US" dirty="0"/>
          </a:p>
        </p:txBody>
      </p:sp>
      <p:sp>
        <p:nvSpPr>
          <p:cNvPr id="3" name="Text Placeholder 2"/>
          <p:cNvSpPr>
            <a:spLocks noGrp="1"/>
          </p:cNvSpPr>
          <p:nvPr>
            <p:ph type="body" idx="1"/>
          </p:nvPr>
        </p:nvSpPr>
        <p:spPr>
          <a:xfrm>
            <a:off x="520713" y="2620980"/>
            <a:ext cx="3198096" cy="1284502"/>
          </a:xfrm>
        </p:spPr>
        <p:txBody>
          <a:bodyPr anchor="b"/>
          <a:lstStyle>
            <a:lvl1pPr marL="0" indent="0">
              <a:buNone/>
              <a:defRPr sz="1985" b="1"/>
            </a:lvl1pPr>
            <a:lvl2pPr marL="377825" indent="0">
              <a:buNone/>
              <a:defRPr sz="1655" b="1"/>
            </a:lvl2pPr>
            <a:lvl3pPr marL="755650" indent="0">
              <a:buNone/>
              <a:defRPr sz="1490" b="1"/>
            </a:lvl3pPr>
            <a:lvl4pPr marL="1134110" indent="0">
              <a:buNone/>
              <a:defRPr sz="1325" b="1"/>
            </a:lvl4pPr>
            <a:lvl5pPr marL="1511935" indent="0">
              <a:buNone/>
              <a:defRPr sz="1325" b="1"/>
            </a:lvl5pPr>
            <a:lvl6pPr marL="1889760" indent="0">
              <a:buNone/>
              <a:defRPr sz="1325" b="1"/>
            </a:lvl6pPr>
            <a:lvl7pPr marL="2267585" indent="0">
              <a:buNone/>
              <a:defRPr sz="1325" b="1"/>
            </a:lvl7pPr>
            <a:lvl8pPr marL="2646045" indent="0">
              <a:buNone/>
              <a:defRPr sz="1325" b="1"/>
            </a:lvl8pPr>
            <a:lvl9pPr marL="3023870" indent="0">
              <a:buNone/>
              <a:defRPr sz="1325" b="1"/>
            </a:lvl9pPr>
          </a:lstStyle>
          <a:p>
            <a:pPr lvl="0"/>
            <a:r>
              <a:rPr lang="zh-CN" altLang="en-US"/>
              <a:t>单击此处编辑母版文本样式</a:t>
            </a:r>
          </a:p>
        </p:txBody>
      </p:sp>
      <p:sp>
        <p:nvSpPr>
          <p:cNvPr id="4" name="Content Placeholder 3"/>
          <p:cNvSpPr>
            <a:spLocks noGrp="1"/>
          </p:cNvSpPr>
          <p:nvPr>
            <p:ph sz="half" idx="2"/>
          </p:nvPr>
        </p:nvSpPr>
        <p:spPr>
          <a:xfrm>
            <a:off x="520713" y="3905482"/>
            <a:ext cx="3198096" cy="5744375"/>
          </a:xfr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5" name="Text Placeholder 4"/>
          <p:cNvSpPr>
            <a:spLocks noGrp="1"/>
          </p:cNvSpPr>
          <p:nvPr>
            <p:ph type="body" sz="quarter" idx="3"/>
          </p:nvPr>
        </p:nvSpPr>
        <p:spPr>
          <a:xfrm>
            <a:off x="3827086" y="2620980"/>
            <a:ext cx="3213847" cy="1284502"/>
          </a:xfrm>
        </p:spPr>
        <p:txBody>
          <a:bodyPr anchor="b"/>
          <a:lstStyle>
            <a:lvl1pPr marL="0" indent="0">
              <a:buNone/>
              <a:defRPr sz="1985" b="1"/>
            </a:lvl1pPr>
            <a:lvl2pPr marL="377825" indent="0">
              <a:buNone/>
              <a:defRPr sz="1655" b="1"/>
            </a:lvl2pPr>
            <a:lvl3pPr marL="755650" indent="0">
              <a:buNone/>
              <a:defRPr sz="1490" b="1"/>
            </a:lvl3pPr>
            <a:lvl4pPr marL="1134110" indent="0">
              <a:buNone/>
              <a:defRPr sz="1325" b="1"/>
            </a:lvl4pPr>
            <a:lvl5pPr marL="1511935" indent="0">
              <a:buNone/>
              <a:defRPr sz="1325" b="1"/>
            </a:lvl5pPr>
            <a:lvl6pPr marL="1889760" indent="0">
              <a:buNone/>
              <a:defRPr sz="1325" b="1"/>
            </a:lvl6pPr>
            <a:lvl7pPr marL="2267585" indent="0">
              <a:buNone/>
              <a:defRPr sz="1325" b="1"/>
            </a:lvl7pPr>
            <a:lvl8pPr marL="2646045" indent="0">
              <a:buNone/>
              <a:defRPr sz="1325" b="1"/>
            </a:lvl8pPr>
            <a:lvl9pPr marL="3023870" indent="0">
              <a:buNone/>
              <a:defRPr sz="1325" b="1"/>
            </a:lvl9pPr>
          </a:lstStyle>
          <a:p>
            <a:pPr lvl="0"/>
            <a:r>
              <a:rPr lang="zh-CN" altLang="en-US"/>
              <a:t>单击此处编辑母版文本样式</a:t>
            </a:r>
          </a:p>
        </p:txBody>
      </p:sp>
      <p:sp>
        <p:nvSpPr>
          <p:cNvPr id="6" name="Content Placeholder 5"/>
          <p:cNvSpPr>
            <a:spLocks noGrp="1"/>
          </p:cNvSpPr>
          <p:nvPr>
            <p:ph sz="quarter" idx="4"/>
          </p:nvPr>
        </p:nvSpPr>
        <p:spPr>
          <a:xfrm>
            <a:off x="3827086" y="3905482"/>
            <a:ext cx="3213847" cy="5744375"/>
          </a:xfr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7" name="Date Placeholder 6"/>
          <p:cNvSpPr>
            <a:spLocks noGrp="1"/>
          </p:cNvSpPr>
          <p:nvPr>
            <p:ph type="dt" sz="half" idx="10"/>
          </p:nvPr>
        </p:nvSpPr>
        <p:spPr/>
        <p:txBody>
          <a:bodyPr/>
          <a:lstStyle/>
          <a:p>
            <a:fld id="{5A707680-D2CB-4712-BBEA-B39A76D5F790}" type="datetimeFigureOut">
              <a:rPr lang="zh-CN" altLang="en-US" smtClean="0"/>
              <a:t>2023/3/14</a:t>
            </a:fld>
            <a:endParaRPr lang="zh-CN" altLang="en-US"/>
          </a:p>
        </p:txBody>
      </p:sp>
      <p:sp>
        <p:nvSpPr>
          <p:cNvPr id="8" name="Footer Placeholder 7"/>
          <p:cNvSpPr>
            <a:spLocks noGrp="1"/>
          </p:cNvSpPr>
          <p:nvPr>
            <p:ph type="ftr" sz="quarter" idx="11"/>
          </p:nvPr>
        </p:nvSpPr>
        <p:spPr/>
        <p:txBody>
          <a:bodyPr/>
          <a:lstStyle/>
          <a:p>
            <a:endParaRPr lang="zh-CN" altLang="en-US"/>
          </a:p>
        </p:txBody>
      </p:sp>
      <p:sp>
        <p:nvSpPr>
          <p:cNvPr id="9" name="Slide Number Placeholder 8"/>
          <p:cNvSpPr>
            <a:spLocks noGrp="1"/>
          </p:cNvSpPr>
          <p:nvPr>
            <p:ph type="sldNum" sz="quarter" idx="12"/>
          </p:nvPr>
        </p:nvSpPr>
        <p:spPr/>
        <p:txBody>
          <a:bodyPr/>
          <a:lstStyle/>
          <a:p>
            <a:fld id="{3D1A4755-7374-41EC-8EB5-85C44AD8C80D}" type="slidenum">
              <a:rPr lang="zh-CN" altLang="en-US" smtClean="0"/>
              <a:t>‹#›</a:t>
            </a:fld>
            <a:endParaRPr lang="zh-CN"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a:t>单击此处编辑母版标题样式</a:t>
            </a:r>
            <a:endParaRPr lang="en-US" dirty="0"/>
          </a:p>
        </p:txBody>
      </p:sp>
      <p:sp>
        <p:nvSpPr>
          <p:cNvPr id="3" name="Date Placeholder 2"/>
          <p:cNvSpPr>
            <a:spLocks noGrp="1"/>
          </p:cNvSpPr>
          <p:nvPr>
            <p:ph type="dt" sz="half" idx="10"/>
          </p:nvPr>
        </p:nvSpPr>
        <p:spPr/>
        <p:txBody>
          <a:bodyPr/>
          <a:lstStyle/>
          <a:p>
            <a:fld id="{5A707680-D2CB-4712-BBEA-B39A76D5F790}" type="datetimeFigureOut">
              <a:rPr lang="zh-CN" altLang="en-US" smtClean="0"/>
              <a:t>2023/3/14</a:t>
            </a:fld>
            <a:endParaRPr lang="zh-CN" altLang="en-US"/>
          </a:p>
        </p:txBody>
      </p:sp>
      <p:sp>
        <p:nvSpPr>
          <p:cNvPr id="4" name="Footer Placeholder 3"/>
          <p:cNvSpPr>
            <a:spLocks noGrp="1"/>
          </p:cNvSpPr>
          <p:nvPr>
            <p:ph type="ftr" sz="quarter" idx="11"/>
          </p:nvPr>
        </p:nvSpPr>
        <p:spPr/>
        <p:txBody>
          <a:bodyPr/>
          <a:lstStyle/>
          <a:p>
            <a:endParaRPr lang="zh-CN" altLang="en-US"/>
          </a:p>
        </p:txBody>
      </p:sp>
      <p:sp>
        <p:nvSpPr>
          <p:cNvPr id="5" name="Slide Number Placeholder 4"/>
          <p:cNvSpPr>
            <a:spLocks noGrp="1"/>
          </p:cNvSpPr>
          <p:nvPr>
            <p:ph type="sldNum" sz="quarter" idx="12"/>
          </p:nvPr>
        </p:nvSpPr>
        <p:spPr/>
        <p:txBody>
          <a:bodyPr/>
          <a:lstStyle/>
          <a:p>
            <a:fld id="{3D1A4755-7374-41EC-8EB5-85C44AD8C80D}" type="slidenum">
              <a:rPr lang="zh-CN" altLang="en-US" smtClean="0"/>
              <a:t>‹#›</a:t>
            </a:fld>
            <a:endParaRPr lang="zh-CN"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A707680-D2CB-4712-BBEA-B39A76D5F790}" type="datetimeFigureOut">
              <a:rPr lang="zh-CN" altLang="en-US" smtClean="0"/>
              <a:t>2023/3/14</a:t>
            </a:fld>
            <a:endParaRPr lang="zh-CN" altLang="en-US"/>
          </a:p>
        </p:txBody>
      </p:sp>
      <p:sp>
        <p:nvSpPr>
          <p:cNvPr id="3" name="Footer Placeholder 2"/>
          <p:cNvSpPr>
            <a:spLocks noGrp="1"/>
          </p:cNvSpPr>
          <p:nvPr>
            <p:ph type="ftr" sz="quarter" idx="11"/>
          </p:nvPr>
        </p:nvSpPr>
        <p:spPr/>
        <p:txBody>
          <a:bodyPr/>
          <a:lstStyle/>
          <a:p>
            <a:endParaRPr lang="zh-CN" altLang="en-US"/>
          </a:p>
        </p:txBody>
      </p:sp>
      <p:sp>
        <p:nvSpPr>
          <p:cNvPr id="4" name="Slide Number Placeholder 3"/>
          <p:cNvSpPr>
            <a:spLocks noGrp="1"/>
          </p:cNvSpPr>
          <p:nvPr>
            <p:ph type="sldNum" sz="quarter" idx="12"/>
          </p:nvPr>
        </p:nvSpPr>
        <p:spPr/>
        <p:txBody>
          <a:bodyPr/>
          <a:lstStyle/>
          <a:p>
            <a:fld id="{3D1A4755-7374-41EC-8EB5-85C44AD8C80D}" type="slidenum">
              <a:rPr lang="zh-CN" altLang="en-US" smtClean="0"/>
              <a:t>‹#›</a:t>
            </a:fld>
            <a:endParaRPr lang="zh-CN" alt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Title 1"/>
          <p:cNvSpPr>
            <a:spLocks noGrp="1"/>
          </p:cNvSpPr>
          <p:nvPr>
            <p:ph type="title"/>
          </p:nvPr>
        </p:nvSpPr>
        <p:spPr>
          <a:xfrm>
            <a:off x="520712" y="712788"/>
            <a:ext cx="2438192" cy="2494756"/>
          </a:xfrm>
        </p:spPr>
        <p:txBody>
          <a:bodyPr anchor="b"/>
          <a:lstStyle>
            <a:lvl1pPr>
              <a:defRPr sz="2645"/>
            </a:lvl1pPr>
          </a:lstStyle>
          <a:p>
            <a:r>
              <a:rPr lang="zh-CN" altLang="en-US"/>
              <a:t>单击此处编辑母版标题样式</a:t>
            </a:r>
            <a:endParaRPr lang="en-US" dirty="0"/>
          </a:p>
        </p:txBody>
      </p:sp>
      <p:sp>
        <p:nvSpPr>
          <p:cNvPr id="3" name="Content Placeholder 2"/>
          <p:cNvSpPr>
            <a:spLocks noGrp="1"/>
          </p:cNvSpPr>
          <p:nvPr>
            <p:ph idx="1"/>
          </p:nvPr>
        </p:nvSpPr>
        <p:spPr>
          <a:xfrm>
            <a:off x="3213847" y="1539425"/>
            <a:ext cx="3827085" cy="7598117"/>
          </a:xfrm>
        </p:spPr>
        <p:txBody>
          <a:bodyPr/>
          <a:lstStyle>
            <a:lvl1pPr>
              <a:defRPr sz="2645"/>
            </a:lvl1pPr>
            <a:lvl2pPr>
              <a:defRPr sz="2315"/>
            </a:lvl2pPr>
            <a:lvl3pPr>
              <a:defRPr sz="1985"/>
            </a:lvl3pPr>
            <a:lvl4pPr>
              <a:defRPr sz="1655"/>
            </a:lvl4pPr>
            <a:lvl5pPr>
              <a:defRPr sz="1655"/>
            </a:lvl5pPr>
            <a:lvl6pPr>
              <a:defRPr sz="1655"/>
            </a:lvl6pPr>
            <a:lvl7pPr>
              <a:defRPr sz="1655"/>
            </a:lvl7pPr>
            <a:lvl8pPr>
              <a:defRPr sz="1655"/>
            </a:lvl8pPr>
            <a:lvl9pPr>
              <a:defRPr sz="1655"/>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4" name="Text Placeholder 3"/>
          <p:cNvSpPr>
            <a:spLocks noGrp="1"/>
          </p:cNvSpPr>
          <p:nvPr>
            <p:ph type="body" sz="half" idx="2"/>
          </p:nvPr>
        </p:nvSpPr>
        <p:spPr>
          <a:xfrm>
            <a:off x="520712" y="3207544"/>
            <a:ext cx="2438192" cy="5942372"/>
          </a:xfrm>
        </p:spPr>
        <p:txBody>
          <a:bodyPr/>
          <a:lstStyle>
            <a:lvl1pPr marL="0" indent="0">
              <a:buNone/>
              <a:defRPr sz="1325"/>
            </a:lvl1pPr>
            <a:lvl2pPr marL="377825" indent="0">
              <a:buNone/>
              <a:defRPr sz="1155"/>
            </a:lvl2pPr>
            <a:lvl3pPr marL="755650" indent="0">
              <a:buNone/>
              <a:defRPr sz="990"/>
            </a:lvl3pPr>
            <a:lvl4pPr marL="1134110" indent="0">
              <a:buNone/>
              <a:defRPr sz="825"/>
            </a:lvl4pPr>
            <a:lvl5pPr marL="1511935" indent="0">
              <a:buNone/>
              <a:defRPr sz="825"/>
            </a:lvl5pPr>
            <a:lvl6pPr marL="1889760" indent="0">
              <a:buNone/>
              <a:defRPr sz="825"/>
            </a:lvl6pPr>
            <a:lvl7pPr marL="2267585" indent="0">
              <a:buNone/>
              <a:defRPr sz="825"/>
            </a:lvl7pPr>
            <a:lvl8pPr marL="2646045" indent="0">
              <a:buNone/>
              <a:defRPr sz="825"/>
            </a:lvl8pPr>
            <a:lvl9pPr marL="3023870" indent="0">
              <a:buNone/>
              <a:defRPr sz="825"/>
            </a:lvl9pPr>
          </a:lstStyle>
          <a:p>
            <a:pPr lvl="0"/>
            <a:r>
              <a:rPr lang="zh-CN" altLang="en-US"/>
              <a:t>单击此处编辑母版文本样式</a:t>
            </a:r>
          </a:p>
        </p:txBody>
      </p:sp>
      <p:sp>
        <p:nvSpPr>
          <p:cNvPr id="5" name="Date Placeholder 4"/>
          <p:cNvSpPr>
            <a:spLocks noGrp="1"/>
          </p:cNvSpPr>
          <p:nvPr>
            <p:ph type="dt" sz="half" idx="10"/>
          </p:nvPr>
        </p:nvSpPr>
        <p:spPr/>
        <p:txBody>
          <a:bodyPr/>
          <a:lstStyle/>
          <a:p>
            <a:fld id="{5A707680-D2CB-4712-BBEA-B39A76D5F790}" type="datetimeFigureOut">
              <a:rPr lang="zh-CN" altLang="en-US" smtClean="0"/>
              <a:t>2023/3/14</a:t>
            </a:fld>
            <a:endParaRPr lang="zh-CN" altLang="en-US"/>
          </a:p>
        </p:txBody>
      </p:sp>
      <p:sp>
        <p:nvSpPr>
          <p:cNvPr id="6" name="Footer Placeholder 5"/>
          <p:cNvSpPr>
            <a:spLocks noGrp="1"/>
          </p:cNvSpPr>
          <p:nvPr>
            <p:ph type="ftr" sz="quarter" idx="11"/>
          </p:nvPr>
        </p:nvSpPr>
        <p:spPr/>
        <p:txBody>
          <a:bodyPr/>
          <a:lstStyle/>
          <a:p>
            <a:endParaRPr lang="zh-CN" altLang="en-US"/>
          </a:p>
        </p:txBody>
      </p:sp>
      <p:sp>
        <p:nvSpPr>
          <p:cNvPr id="7" name="Slide Number Placeholder 6"/>
          <p:cNvSpPr>
            <a:spLocks noGrp="1"/>
          </p:cNvSpPr>
          <p:nvPr>
            <p:ph type="sldNum" sz="quarter" idx="12"/>
          </p:nvPr>
        </p:nvSpPr>
        <p:spPr/>
        <p:txBody>
          <a:bodyPr/>
          <a:lstStyle/>
          <a:p>
            <a:fld id="{3D1A4755-7374-41EC-8EB5-85C44AD8C80D}" type="slidenum">
              <a:rPr lang="zh-CN" altLang="en-US" smtClean="0"/>
              <a:t>‹#›</a:t>
            </a:fld>
            <a:endParaRPr lang="zh-CN" alt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Title 1"/>
          <p:cNvSpPr>
            <a:spLocks noGrp="1"/>
          </p:cNvSpPr>
          <p:nvPr>
            <p:ph type="title"/>
          </p:nvPr>
        </p:nvSpPr>
        <p:spPr>
          <a:xfrm>
            <a:off x="520712" y="712788"/>
            <a:ext cx="2438192" cy="2494756"/>
          </a:xfrm>
        </p:spPr>
        <p:txBody>
          <a:bodyPr anchor="b"/>
          <a:lstStyle>
            <a:lvl1pPr>
              <a:defRPr sz="2645"/>
            </a:lvl1pPr>
          </a:lstStyle>
          <a:p>
            <a:r>
              <a:rPr lang="zh-CN" altLang="en-US"/>
              <a:t>单击此处编辑母版标题样式</a:t>
            </a:r>
            <a:endParaRPr lang="en-US" dirty="0"/>
          </a:p>
        </p:txBody>
      </p:sp>
      <p:sp>
        <p:nvSpPr>
          <p:cNvPr id="3" name="Picture Placeholder 2"/>
          <p:cNvSpPr>
            <a:spLocks noGrp="1" noChangeAspect="1"/>
          </p:cNvSpPr>
          <p:nvPr>
            <p:ph type="pic" idx="1"/>
          </p:nvPr>
        </p:nvSpPr>
        <p:spPr>
          <a:xfrm>
            <a:off x="3213847" y="1539425"/>
            <a:ext cx="3827085" cy="7598117"/>
          </a:xfrm>
        </p:spPr>
        <p:txBody>
          <a:bodyPr anchor="t"/>
          <a:lstStyle>
            <a:lvl1pPr marL="0" indent="0">
              <a:buNone/>
              <a:defRPr sz="2645"/>
            </a:lvl1pPr>
            <a:lvl2pPr marL="377825" indent="0">
              <a:buNone/>
              <a:defRPr sz="2315"/>
            </a:lvl2pPr>
            <a:lvl3pPr marL="755650" indent="0">
              <a:buNone/>
              <a:defRPr sz="1985"/>
            </a:lvl3pPr>
            <a:lvl4pPr marL="1134110" indent="0">
              <a:buNone/>
              <a:defRPr sz="1655"/>
            </a:lvl4pPr>
            <a:lvl5pPr marL="1511935" indent="0">
              <a:buNone/>
              <a:defRPr sz="1655"/>
            </a:lvl5pPr>
            <a:lvl6pPr marL="1889760" indent="0">
              <a:buNone/>
              <a:defRPr sz="1655"/>
            </a:lvl6pPr>
            <a:lvl7pPr marL="2267585" indent="0">
              <a:buNone/>
              <a:defRPr sz="1655"/>
            </a:lvl7pPr>
            <a:lvl8pPr marL="2646045" indent="0">
              <a:buNone/>
              <a:defRPr sz="1655"/>
            </a:lvl8pPr>
            <a:lvl9pPr marL="3023870" indent="0">
              <a:buNone/>
              <a:defRPr sz="1655"/>
            </a:lvl9pPr>
          </a:lstStyle>
          <a:p>
            <a:r>
              <a:rPr lang="zh-CN" altLang="en-US"/>
              <a:t>单击图标添加图片</a:t>
            </a:r>
            <a:endParaRPr lang="en-US" dirty="0"/>
          </a:p>
        </p:txBody>
      </p:sp>
      <p:sp>
        <p:nvSpPr>
          <p:cNvPr id="4" name="Text Placeholder 3"/>
          <p:cNvSpPr>
            <a:spLocks noGrp="1"/>
          </p:cNvSpPr>
          <p:nvPr>
            <p:ph type="body" sz="half" idx="2"/>
          </p:nvPr>
        </p:nvSpPr>
        <p:spPr>
          <a:xfrm>
            <a:off x="520712" y="3207544"/>
            <a:ext cx="2438192" cy="5942372"/>
          </a:xfrm>
        </p:spPr>
        <p:txBody>
          <a:bodyPr/>
          <a:lstStyle>
            <a:lvl1pPr marL="0" indent="0">
              <a:buNone/>
              <a:defRPr sz="1325"/>
            </a:lvl1pPr>
            <a:lvl2pPr marL="377825" indent="0">
              <a:buNone/>
              <a:defRPr sz="1155"/>
            </a:lvl2pPr>
            <a:lvl3pPr marL="755650" indent="0">
              <a:buNone/>
              <a:defRPr sz="990"/>
            </a:lvl3pPr>
            <a:lvl4pPr marL="1134110" indent="0">
              <a:buNone/>
              <a:defRPr sz="825"/>
            </a:lvl4pPr>
            <a:lvl5pPr marL="1511935" indent="0">
              <a:buNone/>
              <a:defRPr sz="825"/>
            </a:lvl5pPr>
            <a:lvl6pPr marL="1889760" indent="0">
              <a:buNone/>
              <a:defRPr sz="825"/>
            </a:lvl6pPr>
            <a:lvl7pPr marL="2267585" indent="0">
              <a:buNone/>
              <a:defRPr sz="825"/>
            </a:lvl7pPr>
            <a:lvl8pPr marL="2646045" indent="0">
              <a:buNone/>
              <a:defRPr sz="825"/>
            </a:lvl8pPr>
            <a:lvl9pPr marL="3023870" indent="0">
              <a:buNone/>
              <a:defRPr sz="825"/>
            </a:lvl9pPr>
          </a:lstStyle>
          <a:p>
            <a:pPr lvl="0"/>
            <a:r>
              <a:rPr lang="zh-CN" altLang="en-US"/>
              <a:t>单击此处编辑母版文本样式</a:t>
            </a:r>
          </a:p>
        </p:txBody>
      </p:sp>
      <p:sp>
        <p:nvSpPr>
          <p:cNvPr id="5" name="Date Placeholder 4"/>
          <p:cNvSpPr>
            <a:spLocks noGrp="1"/>
          </p:cNvSpPr>
          <p:nvPr>
            <p:ph type="dt" sz="half" idx="10"/>
          </p:nvPr>
        </p:nvSpPr>
        <p:spPr/>
        <p:txBody>
          <a:bodyPr/>
          <a:lstStyle/>
          <a:p>
            <a:fld id="{5A707680-D2CB-4712-BBEA-B39A76D5F790}" type="datetimeFigureOut">
              <a:rPr lang="zh-CN" altLang="en-US" smtClean="0"/>
              <a:t>2023/3/14</a:t>
            </a:fld>
            <a:endParaRPr lang="zh-CN" altLang="en-US"/>
          </a:p>
        </p:txBody>
      </p:sp>
      <p:sp>
        <p:nvSpPr>
          <p:cNvPr id="6" name="Footer Placeholder 5"/>
          <p:cNvSpPr>
            <a:spLocks noGrp="1"/>
          </p:cNvSpPr>
          <p:nvPr>
            <p:ph type="ftr" sz="quarter" idx="11"/>
          </p:nvPr>
        </p:nvSpPr>
        <p:spPr/>
        <p:txBody>
          <a:bodyPr/>
          <a:lstStyle/>
          <a:p>
            <a:endParaRPr lang="zh-CN" altLang="en-US"/>
          </a:p>
        </p:txBody>
      </p:sp>
      <p:sp>
        <p:nvSpPr>
          <p:cNvPr id="7" name="Slide Number Placeholder 6"/>
          <p:cNvSpPr>
            <a:spLocks noGrp="1"/>
          </p:cNvSpPr>
          <p:nvPr>
            <p:ph type="sldNum" sz="quarter" idx="12"/>
          </p:nvPr>
        </p:nvSpPr>
        <p:spPr/>
        <p:txBody>
          <a:bodyPr/>
          <a:lstStyle/>
          <a:p>
            <a:fld id="{3D1A4755-7374-41EC-8EB5-85C44AD8C80D}" type="slidenum">
              <a:rPr lang="zh-CN" altLang="en-US" smtClean="0"/>
              <a:t>‹#›</a:t>
            </a:fld>
            <a:endParaRPr lang="zh-CN" alt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a:t>单击此处编辑母版标题样式</a:t>
            </a:r>
            <a:endParaRPr lang="en-US" dirty="0"/>
          </a:p>
        </p:txBody>
      </p:sp>
      <p:sp>
        <p:nvSpPr>
          <p:cNvPr id="3" name="Vertical Text Placeholder 2"/>
          <p:cNvSpPr>
            <a:spLocks noGrp="1"/>
          </p:cNvSpPr>
          <p:nvPr>
            <p:ph type="body" orient="vert" idx="1"/>
          </p:nvPr>
        </p:nvSpPr>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4" name="Date Placeholder 3"/>
          <p:cNvSpPr>
            <a:spLocks noGrp="1"/>
          </p:cNvSpPr>
          <p:nvPr>
            <p:ph type="dt" sz="half" idx="10"/>
          </p:nvPr>
        </p:nvSpPr>
        <p:spPr/>
        <p:txBody>
          <a:bodyPr/>
          <a:lstStyle/>
          <a:p>
            <a:fld id="{5A707680-D2CB-4712-BBEA-B39A76D5F790}" type="datetimeFigureOut">
              <a:rPr lang="zh-CN" altLang="en-US" smtClean="0"/>
              <a:t>2023/3/14</a:t>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3D1A4755-7374-41EC-8EB5-85C44AD8C80D}" type="slidenum">
              <a:rPr lang="zh-CN" altLang="en-US" smtClean="0"/>
              <a:t>‹#›</a:t>
            </a:fld>
            <a:endParaRPr lang="zh-CN" alt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10;文本">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5409893" y="569240"/>
            <a:ext cx="1630055" cy="9060817"/>
          </a:xfrm>
        </p:spPr>
        <p:txBody>
          <a:bodyPr vert="eaVert"/>
          <a:lstStyle/>
          <a:p>
            <a:r>
              <a:rPr lang="zh-CN" altLang="en-US"/>
              <a:t>单击此处编辑母版标题样式</a:t>
            </a:r>
            <a:endParaRPr lang="en-US" dirty="0"/>
          </a:p>
        </p:txBody>
      </p:sp>
      <p:sp>
        <p:nvSpPr>
          <p:cNvPr id="3" name="Vertical Text Placeholder 2"/>
          <p:cNvSpPr>
            <a:spLocks noGrp="1"/>
          </p:cNvSpPr>
          <p:nvPr>
            <p:ph type="body" orient="vert" idx="1"/>
          </p:nvPr>
        </p:nvSpPr>
        <p:spPr>
          <a:xfrm>
            <a:off x="519728" y="569240"/>
            <a:ext cx="4795669" cy="9060817"/>
          </a:xfrm>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4" name="Date Placeholder 3"/>
          <p:cNvSpPr>
            <a:spLocks noGrp="1"/>
          </p:cNvSpPr>
          <p:nvPr>
            <p:ph type="dt" sz="half" idx="10"/>
          </p:nvPr>
        </p:nvSpPr>
        <p:spPr/>
        <p:txBody>
          <a:bodyPr/>
          <a:lstStyle/>
          <a:p>
            <a:fld id="{5A707680-D2CB-4712-BBEA-B39A76D5F790}" type="datetimeFigureOut">
              <a:rPr lang="zh-CN" altLang="en-US" smtClean="0"/>
              <a:t>2023/3/14</a:t>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3D1A4755-7374-41EC-8EB5-85C44AD8C80D}" type="slidenum">
              <a:rPr lang="zh-CN" altLang="en-US" smtClean="0"/>
              <a:t>‹#›</a:t>
            </a:fld>
            <a:endParaRPr lang="zh-CN" alt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519728" y="569242"/>
            <a:ext cx="6520220" cy="2066590"/>
          </a:xfrm>
          <a:prstGeom prst="rect">
            <a:avLst/>
          </a:prstGeom>
        </p:spPr>
        <p:txBody>
          <a:bodyPr vert="horz" lIns="91440" tIns="45720" rIns="91440" bIns="45720" rtlCol="0" anchor="ctr">
            <a:normAutofit/>
          </a:bodyPr>
          <a:lstStyle/>
          <a:p>
            <a:r>
              <a:rPr lang="zh-CN" altLang="en-US"/>
              <a:t>单击此处编辑母版标题样式</a:t>
            </a:r>
            <a:endParaRPr lang="en-US" dirty="0"/>
          </a:p>
        </p:txBody>
      </p:sp>
      <p:sp>
        <p:nvSpPr>
          <p:cNvPr id="3" name="Text Placeholder 2"/>
          <p:cNvSpPr>
            <a:spLocks noGrp="1"/>
          </p:cNvSpPr>
          <p:nvPr>
            <p:ph type="body" idx="1"/>
          </p:nvPr>
        </p:nvSpPr>
        <p:spPr>
          <a:xfrm>
            <a:off x="519728" y="2846200"/>
            <a:ext cx="6520220" cy="6783857"/>
          </a:xfrm>
          <a:prstGeom prst="rect">
            <a:avLst/>
          </a:prstGeom>
        </p:spPr>
        <p:txBody>
          <a:bodyPr vert="horz" lIns="91440" tIns="45720" rIns="91440" bIns="45720" rtlCol="0">
            <a:normAutofit/>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4" name="Date Placeholder 3"/>
          <p:cNvSpPr>
            <a:spLocks noGrp="1"/>
          </p:cNvSpPr>
          <p:nvPr>
            <p:ph type="dt" sz="half" idx="2"/>
          </p:nvPr>
        </p:nvSpPr>
        <p:spPr>
          <a:xfrm>
            <a:off x="519728" y="9909729"/>
            <a:ext cx="1700927" cy="569240"/>
          </a:xfrm>
          <a:prstGeom prst="rect">
            <a:avLst/>
          </a:prstGeom>
        </p:spPr>
        <p:txBody>
          <a:bodyPr vert="horz" lIns="91440" tIns="45720" rIns="91440" bIns="45720" rtlCol="0" anchor="ctr"/>
          <a:lstStyle>
            <a:lvl1pPr algn="l">
              <a:defRPr sz="990">
                <a:solidFill>
                  <a:schemeClr val="tx1">
                    <a:tint val="75000"/>
                  </a:schemeClr>
                </a:solidFill>
              </a:defRPr>
            </a:lvl1pPr>
          </a:lstStyle>
          <a:p>
            <a:fld id="{5A707680-D2CB-4712-BBEA-B39A76D5F790}" type="datetimeFigureOut">
              <a:rPr lang="zh-CN" altLang="en-US" smtClean="0"/>
              <a:t>2023/3/14</a:t>
            </a:fld>
            <a:endParaRPr lang="zh-CN" altLang="en-US"/>
          </a:p>
        </p:txBody>
      </p:sp>
      <p:sp>
        <p:nvSpPr>
          <p:cNvPr id="5" name="Footer Placeholder 4"/>
          <p:cNvSpPr>
            <a:spLocks noGrp="1"/>
          </p:cNvSpPr>
          <p:nvPr>
            <p:ph type="ftr" sz="quarter" idx="3"/>
          </p:nvPr>
        </p:nvSpPr>
        <p:spPr>
          <a:xfrm>
            <a:off x="2504143" y="9909729"/>
            <a:ext cx="2551390" cy="569240"/>
          </a:xfrm>
          <a:prstGeom prst="rect">
            <a:avLst/>
          </a:prstGeom>
        </p:spPr>
        <p:txBody>
          <a:bodyPr vert="horz" lIns="91440" tIns="45720" rIns="91440" bIns="45720" rtlCol="0" anchor="ctr"/>
          <a:lstStyle>
            <a:lvl1pPr algn="ctr">
              <a:defRPr sz="990">
                <a:solidFill>
                  <a:schemeClr val="tx1">
                    <a:tint val="75000"/>
                  </a:schemeClr>
                </a:solidFill>
              </a:defRPr>
            </a:lvl1pPr>
          </a:lstStyle>
          <a:p>
            <a:endParaRPr lang="zh-CN" altLang="en-US"/>
          </a:p>
        </p:txBody>
      </p:sp>
      <p:sp>
        <p:nvSpPr>
          <p:cNvPr id="6" name="Slide Number Placeholder 5"/>
          <p:cNvSpPr>
            <a:spLocks noGrp="1"/>
          </p:cNvSpPr>
          <p:nvPr>
            <p:ph type="sldNum" sz="quarter" idx="4"/>
          </p:nvPr>
        </p:nvSpPr>
        <p:spPr>
          <a:xfrm>
            <a:off x="5339020" y="9909729"/>
            <a:ext cx="1700927" cy="569240"/>
          </a:xfrm>
          <a:prstGeom prst="rect">
            <a:avLst/>
          </a:prstGeom>
        </p:spPr>
        <p:txBody>
          <a:bodyPr vert="horz" lIns="91440" tIns="45720" rIns="91440" bIns="45720" rtlCol="0" anchor="ctr"/>
          <a:lstStyle>
            <a:lvl1pPr algn="r">
              <a:defRPr sz="990">
                <a:solidFill>
                  <a:schemeClr val="tx1">
                    <a:tint val="75000"/>
                  </a:schemeClr>
                </a:solidFill>
              </a:defRPr>
            </a:lvl1pPr>
          </a:lstStyle>
          <a:p>
            <a:fld id="{3D1A4755-7374-41EC-8EB5-85C44AD8C80D}" type="slidenum">
              <a:rPr lang="zh-CN" altLang="en-US" smtClean="0"/>
              <a:t>‹#›</a:t>
            </a:fld>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755650" rtl="0" eaLnBrk="1" latinLnBrk="0" hangingPunct="1">
        <a:lnSpc>
          <a:spcPct val="90000"/>
        </a:lnSpc>
        <a:spcBef>
          <a:spcPct val="0"/>
        </a:spcBef>
        <a:buNone/>
        <a:defRPr sz="3635" kern="1200">
          <a:solidFill>
            <a:schemeClr val="tx1"/>
          </a:solidFill>
          <a:latin typeface="+mj-lt"/>
          <a:ea typeface="+mj-ea"/>
          <a:cs typeface="+mj-cs"/>
        </a:defRPr>
      </a:lvl1pPr>
    </p:titleStyle>
    <p:bodyStyle>
      <a:lvl1pPr marL="189230" indent="-189230" algn="l" defTabSz="755650" rtl="0" eaLnBrk="1" latinLnBrk="0" hangingPunct="1">
        <a:lnSpc>
          <a:spcPct val="90000"/>
        </a:lnSpc>
        <a:spcBef>
          <a:spcPts val="825"/>
        </a:spcBef>
        <a:buFont typeface="Arial" panose="020B0604020202020204" pitchFamily="34" charset="0"/>
        <a:buChar char="•"/>
        <a:defRPr sz="2315" kern="1200">
          <a:solidFill>
            <a:schemeClr val="tx1"/>
          </a:solidFill>
          <a:latin typeface="+mn-lt"/>
          <a:ea typeface="+mn-ea"/>
          <a:cs typeface="+mn-cs"/>
        </a:defRPr>
      </a:lvl1pPr>
      <a:lvl2pPr marL="567055" indent="-189230" algn="l" defTabSz="755650" rtl="0" eaLnBrk="1" latinLnBrk="0" hangingPunct="1">
        <a:lnSpc>
          <a:spcPct val="90000"/>
        </a:lnSpc>
        <a:spcBef>
          <a:spcPts val="415"/>
        </a:spcBef>
        <a:buFont typeface="Arial" panose="020B0604020202020204" pitchFamily="34" charset="0"/>
        <a:buChar char="•"/>
        <a:defRPr sz="1985" kern="1200">
          <a:solidFill>
            <a:schemeClr val="tx1"/>
          </a:solidFill>
          <a:latin typeface="+mn-lt"/>
          <a:ea typeface="+mn-ea"/>
          <a:cs typeface="+mn-cs"/>
        </a:defRPr>
      </a:lvl2pPr>
      <a:lvl3pPr marL="944880" indent="-189230" algn="l" defTabSz="755650" rtl="0" eaLnBrk="1" latinLnBrk="0" hangingPunct="1">
        <a:lnSpc>
          <a:spcPct val="90000"/>
        </a:lnSpc>
        <a:spcBef>
          <a:spcPts val="415"/>
        </a:spcBef>
        <a:buFont typeface="Arial" panose="020B0604020202020204" pitchFamily="34" charset="0"/>
        <a:buChar char="•"/>
        <a:defRPr sz="1655" kern="1200">
          <a:solidFill>
            <a:schemeClr val="tx1"/>
          </a:solidFill>
          <a:latin typeface="+mn-lt"/>
          <a:ea typeface="+mn-ea"/>
          <a:cs typeface="+mn-cs"/>
        </a:defRPr>
      </a:lvl3pPr>
      <a:lvl4pPr marL="1322705" indent="-189230" algn="l" defTabSz="755650" rtl="0" eaLnBrk="1" latinLnBrk="0" hangingPunct="1">
        <a:lnSpc>
          <a:spcPct val="90000"/>
        </a:lnSpc>
        <a:spcBef>
          <a:spcPts val="415"/>
        </a:spcBef>
        <a:buFont typeface="Arial" panose="020B0604020202020204" pitchFamily="34" charset="0"/>
        <a:buChar char="•"/>
        <a:defRPr sz="1490" kern="1200">
          <a:solidFill>
            <a:schemeClr val="tx1"/>
          </a:solidFill>
          <a:latin typeface="+mn-lt"/>
          <a:ea typeface="+mn-ea"/>
          <a:cs typeface="+mn-cs"/>
        </a:defRPr>
      </a:lvl4pPr>
      <a:lvl5pPr marL="1701165" indent="-189230" algn="l" defTabSz="755650" rtl="0" eaLnBrk="1" latinLnBrk="0" hangingPunct="1">
        <a:lnSpc>
          <a:spcPct val="90000"/>
        </a:lnSpc>
        <a:spcBef>
          <a:spcPts val="415"/>
        </a:spcBef>
        <a:buFont typeface="Arial" panose="020B0604020202020204" pitchFamily="34" charset="0"/>
        <a:buChar char="•"/>
        <a:defRPr sz="1490" kern="1200">
          <a:solidFill>
            <a:schemeClr val="tx1"/>
          </a:solidFill>
          <a:latin typeface="+mn-lt"/>
          <a:ea typeface="+mn-ea"/>
          <a:cs typeface="+mn-cs"/>
        </a:defRPr>
      </a:lvl5pPr>
      <a:lvl6pPr marL="2078990" indent="-189230" algn="l" defTabSz="755650" rtl="0" eaLnBrk="1" latinLnBrk="0" hangingPunct="1">
        <a:lnSpc>
          <a:spcPct val="90000"/>
        </a:lnSpc>
        <a:spcBef>
          <a:spcPts val="415"/>
        </a:spcBef>
        <a:buFont typeface="Arial" panose="020B0604020202020204" pitchFamily="34" charset="0"/>
        <a:buChar char="•"/>
        <a:defRPr sz="1490" kern="1200">
          <a:solidFill>
            <a:schemeClr val="tx1"/>
          </a:solidFill>
          <a:latin typeface="+mn-lt"/>
          <a:ea typeface="+mn-ea"/>
          <a:cs typeface="+mn-cs"/>
        </a:defRPr>
      </a:lvl6pPr>
      <a:lvl7pPr marL="2456815" indent="-189230" algn="l" defTabSz="755650" rtl="0" eaLnBrk="1" latinLnBrk="0" hangingPunct="1">
        <a:lnSpc>
          <a:spcPct val="90000"/>
        </a:lnSpc>
        <a:spcBef>
          <a:spcPts val="415"/>
        </a:spcBef>
        <a:buFont typeface="Arial" panose="020B0604020202020204" pitchFamily="34" charset="0"/>
        <a:buChar char="•"/>
        <a:defRPr sz="1490" kern="1200">
          <a:solidFill>
            <a:schemeClr val="tx1"/>
          </a:solidFill>
          <a:latin typeface="+mn-lt"/>
          <a:ea typeface="+mn-ea"/>
          <a:cs typeface="+mn-cs"/>
        </a:defRPr>
      </a:lvl7pPr>
      <a:lvl8pPr marL="2834640" indent="-189230" algn="l" defTabSz="755650" rtl="0" eaLnBrk="1" latinLnBrk="0" hangingPunct="1">
        <a:lnSpc>
          <a:spcPct val="90000"/>
        </a:lnSpc>
        <a:spcBef>
          <a:spcPts val="415"/>
        </a:spcBef>
        <a:buFont typeface="Arial" panose="020B0604020202020204" pitchFamily="34" charset="0"/>
        <a:buChar char="•"/>
        <a:defRPr sz="1490" kern="1200">
          <a:solidFill>
            <a:schemeClr val="tx1"/>
          </a:solidFill>
          <a:latin typeface="+mn-lt"/>
          <a:ea typeface="+mn-ea"/>
          <a:cs typeface="+mn-cs"/>
        </a:defRPr>
      </a:lvl8pPr>
      <a:lvl9pPr marL="3212465" indent="-189230" algn="l" defTabSz="755650" rtl="0" eaLnBrk="1" latinLnBrk="0" hangingPunct="1">
        <a:lnSpc>
          <a:spcPct val="90000"/>
        </a:lnSpc>
        <a:spcBef>
          <a:spcPts val="415"/>
        </a:spcBef>
        <a:buFont typeface="Arial" panose="020B0604020202020204" pitchFamily="34" charset="0"/>
        <a:buChar char="•"/>
        <a:defRPr sz="1490" kern="1200">
          <a:solidFill>
            <a:schemeClr val="tx1"/>
          </a:solidFill>
          <a:latin typeface="+mn-lt"/>
          <a:ea typeface="+mn-ea"/>
          <a:cs typeface="+mn-cs"/>
        </a:defRPr>
      </a:lvl9pPr>
    </p:bodyStyle>
    <p:otherStyle>
      <a:defPPr>
        <a:defRPr lang="en-US"/>
      </a:defPPr>
      <a:lvl1pPr marL="0" algn="l" defTabSz="755650" rtl="0" eaLnBrk="1" latinLnBrk="0" hangingPunct="1">
        <a:defRPr sz="1490" kern="1200">
          <a:solidFill>
            <a:schemeClr val="tx1"/>
          </a:solidFill>
          <a:latin typeface="+mn-lt"/>
          <a:ea typeface="+mn-ea"/>
          <a:cs typeface="+mn-cs"/>
        </a:defRPr>
      </a:lvl1pPr>
      <a:lvl2pPr marL="377825" algn="l" defTabSz="755650" rtl="0" eaLnBrk="1" latinLnBrk="0" hangingPunct="1">
        <a:defRPr sz="1490" kern="1200">
          <a:solidFill>
            <a:schemeClr val="tx1"/>
          </a:solidFill>
          <a:latin typeface="+mn-lt"/>
          <a:ea typeface="+mn-ea"/>
          <a:cs typeface="+mn-cs"/>
        </a:defRPr>
      </a:lvl2pPr>
      <a:lvl3pPr marL="755650" algn="l" defTabSz="755650" rtl="0" eaLnBrk="1" latinLnBrk="0" hangingPunct="1">
        <a:defRPr sz="1490" kern="1200">
          <a:solidFill>
            <a:schemeClr val="tx1"/>
          </a:solidFill>
          <a:latin typeface="+mn-lt"/>
          <a:ea typeface="+mn-ea"/>
          <a:cs typeface="+mn-cs"/>
        </a:defRPr>
      </a:lvl3pPr>
      <a:lvl4pPr marL="1134110" algn="l" defTabSz="755650" rtl="0" eaLnBrk="1" latinLnBrk="0" hangingPunct="1">
        <a:defRPr sz="1490" kern="1200">
          <a:solidFill>
            <a:schemeClr val="tx1"/>
          </a:solidFill>
          <a:latin typeface="+mn-lt"/>
          <a:ea typeface="+mn-ea"/>
          <a:cs typeface="+mn-cs"/>
        </a:defRPr>
      </a:lvl4pPr>
      <a:lvl5pPr marL="1511935" algn="l" defTabSz="755650" rtl="0" eaLnBrk="1" latinLnBrk="0" hangingPunct="1">
        <a:defRPr sz="1490" kern="1200">
          <a:solidFill>
            <a:schemeClr val="tx1"/>
          </a:solidFill>
          <a:latin typeface="+mn-lt"/>
          <a:ea typeface="+mn-ea"/>
          <a:cs typeface="+mn-cs"/>
        </a:defRPr>
      </a:lvl5pPr>
      <a:lvl6pPr marL="1889760" algn="l" defTabSz="755650" rtl="0" eaLnBrk="1" latinLnBrk="0" hangingPunct="1">
        <a:defRPr sz="1490" kern="1200">
          <a:solidFill>
            <a:schemeClr val="tx1"/>
          </a:solidFill>
          <a:latin typeface="+mn-lt"/>
          <a:ea typeface="+mn-ea"/>
          <a:cs typeface="+mn-cs"/>
        </a:defRPr>
      </a:lvl6pPr>
      <a:lvl7pPr marL="2267585" algn="l" defTabSz="755650" rtl="0" eaLnBrk="1" latinLnBrk="0" hangingPunct="1">
        <a:defRPr sz="1490" kern="1200">
          <a:solidFill>
            <a:schemeClr val="tx1"/>
          </a:solidFill>
          <a:latin typeface="+mn-lt"/>
          <a:ea typeface="+mn-ea"/>
          <a:cs typeface="+mn-cs"/>
        </a:defRPr>
      </a:lvl7pPr>
      <a:lvl8pPr marL="2646045" algn="l" defTabSz="755650" rtl="0" eaLnBrk="1" latinLnBrk="0" hangingPunct="1">
        <a:defRPr sz="1490" kern="1200">
          <a:solidFill>
            <a:schemeClr val="tx1"/>
          </a:solidFill>
          <a:latin typeface="+mn-lt"/>
          <a:ea typeface="+mn-ea"/>
          <a:cs typeface="+mn-cs"/>
        </a:defRPr>
      </a:lvl8pPr>
      <a:lvl9pPr marL="3023870" algn="l" defTabSz="755650" rtl="0" eaLnBrk="1" latinLnBrk="0" hangingPunct="1">
        <a:defRPr sz="149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tiff"/><Relationship Id="rId2" Type="http://schemas.openxmlformats.org/officeDocument/2006/relationships/hyperlink" Target="mailto:wenjing.jie@sicnu.edu.cn" TargetMode="Externa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eg"/><Relationship Id="rId1" Type="http://schemas.openxmlformats.org/officeDocument/2006/relationships/slideLayout" Target="../slideLayouts/slideLayout2.xml"/><Relationship Id="rId4" Type="http://schemas.openxmlformats.org/officeDocument/2006/relationships/image" Target="../media/image4.jpeg"/></Relationships>
</file>

<file path=ppt/slides/_rels/slide3.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8.png"/><Relationship Id="rId7" Type="http://schemas.openxmlformats.org/officeDocument/2006/relationships/image" Target="../media/image12.png"/><Relationship Id="rId2" Type="http://schemas.openxmlformats.org/officeDocument/2006/relationships/image" Target="../media/image7.png"/><Relationship Id="rId1" Type="http://schemas.openxmlformats.org/officeDocument/2006/relationships/slideLayout" Target="../slideLayouts/slideLayout2.xml"/><Relationship Id="rId6" Type="http://schemas.openxmlformats.org/officeDocument/2006/relationships/image" Target="../media/image11.png"/><Relationship Id="rId5" Type="http://schemas.openxmlformats.org/officeDocument/2006/relationships/image" Target="../media/image10.png"/><Relationship Id="rId4" Type="http://schemas.openxmlformats.org/officeDocument/2006/relationships/image" Target="../media/image9.png"/></Relationships>
</file>

<file path=ppt/slides/_rels/slide5.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Layout" Target="../slideLayouts/slideLayout2.xml"/><Relationship Id="rId5" Type="http://schemas.openxmlformats.org/officeDocument/2006/relationships/image" Target="../media/image16.png"/><Relationship Id="rId4" Type="http://schemas.openxmlformats.org/officeDocument/2006/relationships/image" Target="../media/image15.png"/></Relationships>
</file>

<file path=ppt/slides/_rels/slide6.xml.rels><?xml version="1.0" encoding="UTF-8" standalone="yes"?>
<Relationships xmlns="http://schemas.openxmlformats.org/package/2006/relationships"><Relationship Id="rId3" Type="http://schemas.openxmlformats.org/officeDocument/2006/relationships/hyperlink" Target="mailto:wenjing.jie@sicnu.edu.cn" TargetMode="External"/><Relationship Id="rId2" Type="http://schemas.openxmlformats.org/officeDocument/2006/relationships/image" Target="../media/image17.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hyperlink" Target="mailto:panrui@sicnu.edu.cn" TargetMode="External"/><Relationship Id="rId2" Type="http://schemas.openxmlformats.org/officeDocument/2006/relationships/image" Target="../media/image18.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0" y="-53787"/>
            <a:ext cx="7559675" cy="5365375"/>
          </a:xfrm>
          <a:prstGeom prst="rect">
            <a:avLst/>
          </a:prstGeom>
          <a:ln>
            <a:no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zh-CN" altLang="en-US" dirty="0">
              <a:effectLst>
                <a:outerShdw blurRad="38100" dist="38100" dir="2700000" algn="tl">
                  <a:srgbClr val="000000">
                    <a:alpha val="43137"/>
                  </a:srgbClr>
                </a:outerShdw>
              </a:effectLst>
            </a:endParaRPr>
          </a:p>
        </p:txBody>
      </p:sp>
      <p:sp>
        <p:nvSpPr>
          <p:cNvPr id="5" name="文本框 4"/>
          <p:cNvSpPr txBox="1"/>
          <p:nvPr/>
        </p:nvSpPr>
        <p:spPr>
          <a:xfrm>
            <a:off x="326275" y="1179077"/>
            <a:ext cx="1387475" cy="1445260"/>
          </a:xfrm>
          <a:prstGeom prst="rect">
            <a:avLst/>
          </a:prstGeom>
          <a:noFill/>
        </p:spPr>
        <p:txBody>
          <a:bodyPr wrap="none" rtlCol="0">
            <a:spAutoFit/>
          </a:bodyPr>
          <a:lstStyle/>
          <a:p>
            <a:r>
              <a:rPr lang="en-US" altLang="zh-CN" sz="8800" dirty="0">
                <a:solidFill>
                  <a:schemeClr val="bg1"/>
                </a:solidFill>
                <a:effectLst>
                  <a:outerShdw blurRad="38100" dist="38100" dir="2700000" algn="tl">
                    <a:srgbClr val="000000">
                      <a:alpha val="43137"/>
                    </a:srgbClr>
                  </a:outerShdw>
                </a:effectLst>
                <a:latin typeface="Impact" panose="020B0806030902050204" pitchFamily="34" charset="0"/>
                <a:ea typeface="Yu Gothic UI Semibold" panose="020B0700000000000000" pitchFamily="34" charset="-128"/>
              </a:rPr>
              <a:t>09</a:t>
            </a:r>
            <a:endParaRPr lang="zh-CN" altLang="en-US" sz="8800" dirty="0">
              <a:solidFill>
                <a:schemeClr val="bg1"/>
              </a:solidFill>
              <a:effectLst>
                <a:outerShdw blurRad="38100" dist="38100" dir="2700000" algn="tl">
                  <a:srgbClr val="000000">
                    <a:alpha val="43137"/>
                  </a:srgbClr>
                </a:outerShdw>
              </a:effectLst>
              <a:latin typeface="Impact" panose="020B0806030902050204" pitchFamily="34" charset="0"/>
              <a:ea typeface="Yu Gothic UI Semibold" panose="020B0700000000000000" pitchFamily="34" charset="-128"/>
            </a:endParaRPr>
          </a:p>
        </p:txBody>
      </p:sp>
      <p:sp>
        <p:nvSpPr>
          <p:cNvPr id="6" name="文本框 5"/>
          <p:cNvSpPr txBox="1"/>
          <p:nvPr/>
        </p:nvSpPr>
        <p:spPr>
          <a:xfrm>
            <a:off x="38556" y="44589"/>
            <a:ext cx="3647152" cy="369204"/>
          </a:xfrm>
          <a:prstGeom prst="rect">
            <a:avLst/>
          </a:prstGeom>
          <a:noFill/>
        </p:spPr>
        <p:txBody>
          <a:bodyPr wrap="none" rtlCol="0">
            <a:spAutoFit/>
          </a:bodyPr>
          <a:lstStyle/>
          <a:p>
            <a:r>
              <a:rPr lang="zh-CN" altLang="en-US" b="1" dirty="0">
                <a:solidFill>
                  <a:schemeClr val="bg1"/>
                </a:solidFill>
                <a:effectLst>
                  <a:outerShdw blurRad="38100" dist="38100" dir="2700000" algn="tl">
                    <a:srgbClr val="000000">
                      <a:alpha val="43137"/>
                    </a:srgbClr>
                  </a:outerShdw>
                </a:effectLst>
                <a:latin typeface="方正姚体" panose="02010601030101010101" pitchFamily="2" charset="-122"/>
                <a:ea typeface="方正姚体" panose="02010601030101010101" pitchFamily="2" charset="-122"/>
              </a:rPr>
              <a:t>四川师范大学化学与材料科学学院</a:t>
            </a:r>
          </a:p>
        </p:txBody>
      </p:sp>
      <p:sp>
        <p:nvSpPr>
          <p:cNvPr id="7" name="文本框 6"/>
          <p:cNvSpPr txBox="1"/>
          <p:nvPr/>
        </p:nvSpPr>
        <p:spPr>
          <a:xfrm>
            <a:off x="6451679" y="50722"/>
            <a:ext cx="1107996" cy="369204"/>
          </a:xfrm>
          <a:prstGeom prst="rect">
            <a:avLst/>
          </a:prstGeom>
          <a:noFill/>
        </p:spPr>
        <p:txBody>
          <a:bodyPr wrap="none" rtlCol="0">
            <a:spAutoFit/>
          </a:bodyPr>
          <a:lstStyle/>
          <a:p>
            <a:r>
              <a:rPr lang="zh-CN" altLang="en-US" b="1" dirty="0">
                <a:solidFill>
                  <a:schemeClr val="bg1"/>
                </a:solidFill>
                <a:effectLst>
                  <a:outerShdw blurRad="38100" dist="38100" dir="2700000" algn="tl">
                    <a:srgbClr val="000000">
                      <a:alpha val="43137"/>
                    </a:srgbClr>
                  </a:outerShdw>
                </a:effectLst>
                <a:latin typeface="方正姚体" panose="02010601030101010101" pitchFamily="2" charset="-122"/>
                <a:ea typeface="方正姚体" panose="02010601030101010101" pitchFamily="2" charset="-122"/>
              </a:rPr>
              <a:t>团队介绍</a:t>
            </a:r>
          </a:p>
        </p:txBody>
      </p:sp>
      <p:sp>
        <p:nvSpPr>
          <p:cNvPr id="8" name="文本框 7"/>
          <p:cNvSpPr txBox="1"/>
          <p:nvPr/>
        </p:nvSpPr>
        <p:spPr>
          <a:xfrm>
            <a:off x="178508" y="2983418"/>
            <a:ext cx="6669880" cy="707886"/>
          </a:xfrm>
          <a:prstGeom prst="rect">
            <a:avLst/>
          </a:prstGeom>
          <a:noFill/>
        </p:spPr>
        <p:txBody>
          <a:bodyPr wrap="square" rtlCol="0">
            <a:spAutoFit/>
          </a:bodyPr>
          <a:lstStyle/>
          <a:p>
            <a:r>
              <a:rPr lang="zh-CN" altLang="en-US" sz="4000" b="1" dirty="0">
                <a:ln w="22225">
                  <a:solidFill>
                    <a:schemeClr val="accent2"/>
                  </a:solidFill>
                  <a:prstDash val="solid"/>
                </a:ln>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二维材料光电器件研究团队</a:t>
            </a:r>
          </a:p>
        </p:txBody>
      </p:sp>
      <p:sp>
        <p:nvSpPr>
          <p:cNvPr id="11" name="文本框 10"/>
          <p:cNvSpPr txBox="1"/>
          <p:nvPr/>
        </p:nvSpPr>
        <p:spPr>
          <a:xfrm>
            <a:off x="326275" y="3771986"/>
            <a:ext cx="5589992" cy="1205266"/>
          </a:xfrm>
          <a:prstGeom prst="rect">
            <a:avLst/>
          </a:prstGeom>
          <a:noFill/>
        </p:spPr>
        <p:txBody>
          <a:bodyPr wrap="none" rtlCol="0">
            <a:spAutoFit/>
          </a:bodyPr>
          <a:lstStyle/>
          <a:p>
            <a:pPr>
              <a:lnSpc>
                <a:spcPts val="3000"/>
              </a:lnSpc>
            </a:pPr>
            <a:r>
              <a:rPr lang="zh-CN" altLang="en-US" b="1"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团队负责人  </a:t>
            </a:r>
            <a:r>
              <a:rPr lang="en-US" altLang="zh-CN" b="1"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  </a:t>
            </a:r>
            <a:r>
              <a:rPr lang="zh-CN" altLang="en-US" b="1"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接文静 研究员</a:t>
            </a:r>
            <a:endParaRPr lang="en-US" altLang="zh-CN" b="1"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endParaRPr>
          </a:p>
          <a:p>
            <a:pPr>
              <a:lnSpc>
                <a:spcPts val="3000"/>
              </a:lnSpc>
            </a:pPr>
            <a:r>
              <a:rPr lang="zh-CN" altLang="en-US" b="1"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联 系 方 式  </a:t>
            </a:r>
            <a:r>
              <a:rPr lang="en-US" altLang="zh-CN" b="1"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  </a:t>
            </a:r>
            <a:r>
              <a:rPr lang="en-US" altLang="zh-CN" b="1"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hlinkClick r:id="rId2"/>
              </a:rPr>
              <a:t>wenjing.jie@sicnu.edu.cn</a:t>
            </a:r>
            <a:endParaRPr lang="en-US" altLang="zh-CN" b="1"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endParaRPr>
          </a:p>
          <a:p>
            <a:pPr>
              <a:lnSpc>
                <a:spcPts val="3000"/>
              </a:lnSpc>
            </a:pPr>
            <a:r>
              <a:rPr lang="zh-CN" altLang="en-US" b="1"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办 公 地 址  </a:t>
            </a:r>
            <a:r>
              <a:rPr lang="en-US" altLang="zh-CN" b="1"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  </a:t>
            </a:r>
            <a:r>
              <a:rPr lang="zh-CN" altLang="en-US" b="1"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四川师范大学狮子山校区化学楼附</a:t>
            </a:r>
            <a:r>
              <a:rPr lang="en-US" altLang="zh-CN" b="1"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106</a:t>
            </a:r>
            <a:endParaRPr lang="zh-CN" altLang="en-US" b="1"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endParaRPr>
          </a:p>
        </p:txBody>
      </p:sp>
      <p:sp>
        <p:nvSpPr>
          <p:cNvPr id="19" name="文本框 18"/>
          <p:cNvSpPr txBox="1"/>
          <p:nvPr/>
        </p:nvSpPr>
        <p:spPr>
          <a:xfrm>
            <a:off x="326275" y="6978060"/>
            <a:ext cx="6907124" cy="2151038"/>
          </a:xfrm>
          <a:prstGeom prst="rect">
            <a:avLst/>
          </a:prstGeom>
          <a:noFill/>
        </p:spPr>
        <p:txBody>
          <a:bodyPr wrap="square" rtlCol="0">
            <a:spAutoFit/>
          </a:bodyPr>
          <a:lstStyle/>
          <a:p>
            <a:pPr>
              <a:lnSpc>
                <a:spcPct val="150000"/>
              </a:lnSpc>
            </a:pPr>
            <a:r>
              <a:rPr lang="zh-CN" altLang="en-US" sz="2000" b="1" dirty="0">
                <a:solidFill>
                  <a:schemeClr val="accent2"/>
                </a:solidFill>
                <a:latin typeface="微软雅黑" panose="020B0503020204020204" pitchFamily="34" charset="-122"/>
                <a:ea typeface="微软雅黑" panose="020B0503020204020204" pitchFamily="34" charset="-122"/>
              </a:rPr>
              <a:t>团队研究方向</a:t>
            </a:r>
            <a:endParaRPr lang="en-US" altLang="zh-CN" sz="2000" b="1" dirty="0">
              <a:solidFill>
                <a:schemeClr val="accent2"/>
              </a:solidFill>
              <a:latin typeface="微软雅黑" panose="020B0503020204020204" pitchFamily="34" charset="-122"/>
              <a:ea typeface="微软雅黑" panose="020B0503020204020204" pitchFamily="34" charset="-122"/>
            </a:endParaRPr>
          </a:p>
          <a:p>
            <a:pPr marL="285750" indent="-285750">
              <a:lnSpc>
                <a:spcPct val="150000"/>
              </a:lnSpc>
              <a:buFont typeface="Wingdings" panose="05000000000000000000" pitchFamily="2" charset="2"/>
              <a:buChar char="Ø"/>
            </a:pPr>
            <a:r>
              <a:rPr lang="zh-CN" altLang="en-US" sz="1800" b="1" dirty="0">
                <a:latin typeface="黑体" panose="02010609060101010101" pitchFamily="49" charset="-122"/>
                <a:ea typeface="黑体" panose="02010609060101010101" pitchFamily="49" charset="-122"/>
              </a:rPr>
              <a:t>二维材料的制备与表征；</a:t>
            </a:r>
            <a:endParaRPr lang="en-US" altLang="zh-CN" sz="1800" b="1" dirty="0">
              <a:latin typeface="黑体" panose="02010609060101010101" pitchFamily="49" charset="-122"/>
              <a:ea typeface="黑体" panose="02010609060101010101" pitchFamily="49" charset="-122"/>
            </a:endParaRPr>
          </a:p>
          <a:p>
            <a:pPr marL="285750" indent="-285750">
              <a:lnSpc>
                <a:spcPct val="150000"/>
              </a:lnSpc>
              <a:buFont typeface="Wingdings" panose="05000000000000000000" pitchFamily="2" charset="2"/>
              <a:buChar char="Ø"/>
            </a:pPr>
            <a:r>
              <a:rPr lang="zh-CN" altLang="en-US" sz="1800" b="1" dirty="0">
                <a:latin typeface="黑体" panose="02010609060101010101" pitchFamily="49" charset="-122"/>
                <a:ea typeface="黑体" panose="02010609060101010101" pitchFamily="49" charset="-122"/>
              </a:rPr>
              <a:t>基于二维材料光电器件的研究；</a:t>
            </a:r>
            <a:endParaRPr lang="en-US" altLang="zh-CN" sz="1800" b="1" dirty="0">
              <a:latin typeface="黑体" panose="02010609060101010101" pitchFamily="49" charset="-122"/>
              <a:ea typeface="黑体" panose="02010609060101010101" pitchFamily="49" charset="-122"/>
            </a:endParaRPr>
          </a:p>
          <a:p>
            <a:pPr marL="285750" indent="-285750">
              <a:lnSpc>
                <a:spcPct val="150000"/>
              </a:lnSpc>
              <a:buFont typeface="Wingdings" panose="05000000000000000000" pitchFamily="2" charset="2"/>
              <a:buChar char="Ø"/>
            </a:pPr>
            <a:r>
              <a:rPr lang="zh-CN" altLang="en-US" sz="1800" b="1" dirty="0">
                <a:latin typeface="黑体" panose="02010609060101010101" pitchFamily="49" charset="-122"/>
                <a:ea typeface="黑体" panose="02010609060101010101" pitchFamily="49" charset="-122"/>
              </a:rPr>
              <a:t>基于功能高分子材料结构与性质的分子模拟研究；</a:t>
            </a:r>
            <a:endParaRPr lang="en-US" altLang="zh-CN" sz="1800" b="1" dirty="0">
              <a:latin typeface="黑体" panose="02010609060101010101" pitchFamily="49" charset="-122"/>
              <a:ea typeface="黑体" panose="02010609060101010101" pitchFamily="49" charset="-122"/>
            </a:endParaRPr>
          </a:p>
          <a:p>
            <a:pPr marL="285750" indent="-285750">
              <a:lnSpc>
                <a:spcPct val="150000"/>
              </a:lnSpc>
              <a:buFont typeface="Wingdings" panose="05000000000000000000" pitchFamily="2" charset="2"/>
              <a:buChar char="Ø"/>
            </a:pPr>
            <a:r>
              <a:rPr lang="zh-CN" altLang="en-US" sz="1800" b="1" dirty="0">
                <a:latin typeface="黑体" panose="02010609060101010101" pitchFamily="49" charset="-122"/>
                <a:ea typeface="黑体" panose="02010609060101010101" pitchFamily="49" charset="-122"/>
              </a:rPr>
              <a:t>基于学科教学的信息化工具软件及双语教学研究。</a:t>
            </a:r>
            <a:endParaRPr lang="en-US" altLang="zh-CN" sz="1800" b="1" dirty="0">
              <a:latin typeface="黑体" panose="02010609060101010101" pitchFamily="49" charset="-122"/>
              <a:ea typeface="黑体" panose="02010609060101010101" pitchFamily="49" charset="-122"/>
            </a:endParaRPr>
          </a:p>
        </p:txBody>
      </p:sp>
      <p:sp>
        <p:nvSpPr>
          <p:cNvPr id="20" name="文本框 19"/>
          <p:cNvSpPr txBox="1"/>
          <p:nvPr/>
        </p:nvSpPr>
        <p:spPr>
          <a:xfrm>
            <a:off x="326275" y="5758891"/>
            <a:ext cx="2942590" cy="968375"/>
          </a:xfrm>
          <a:prstGeom prst="rect">
            <a:avLst/>
          </a:prstGeom>
          <a:noFill/>
        </p:spPr>
        <p:txBody>
          <a:bodyPr wrap="none" rtlCol="0">
            <a:spAutoFit/>
          </a:bodyPr>
          <a:lstStyle/>
          <a:p>
            <a:pPr algn="l">
              <a:lnSpc>
                <a:spcPct val="150000"/>
              </a:lnSpc>
            </a:pPr>
            <a:r>
              <a:rPr lang="zh-CN" altLang="en-US" sz="2000" b="1" dirty="0">
                <a:solidFill>
                  <a:schemeClr val="accent2"/>
                </a:solidFill>
                <a:latin typeface="微软雅黑" panose="020B0503020204020204" pitchFamily="34" charset="-122"/>
                <a:ea typeface="微软雅黑" panose="020B0503020204020204" pitchFamily="34" charset="-122"/>
              </a:rPr>
              <a:t>团队成员</a:t>
            </a:r>
            <a:endParaRPr lang="en-US" altLang="zh-CN" sz="2000" b="1" dirty="0">
              <a:solidFill>
                <a:schemeClr val="accent2"/>
              </a:solidFill>
              <a:latin typeface="微软雅黑" panose="020B0503020204020204" pitchFamily="34" charset="-122"/>
              <a:ea typeface="微软雅黑" panose="020B0503020204020204" pitchFamily="34" charset="-122"/>
            </a:endParaRPr>
          </a:p>
          <a:p>
            <a:pPr algn="l">
              <a:lnSpc>
                <a:spcPct val="150000"/>
              </a:lnSpc>
            </a:pPr>
            <a:r>
              <a:rPr lang="zh-CN" altLang="en-US" b="1" dirty="0">
                <a:latin typeface="黑体" panose="02010609060101010101" pitchFamily="49" charset="-122"/>
                <a:ea typeface="黑体" panose="02010609060101010101" pitchFamily="49" charset="-122"/>
              </a:rPr>
              <a:t>潘睿 教授；杨琼芬 副教授</a:t>
            </a:r>
          </a:p>
        </p:txBody>
      </p:sp>
      <p:pic>
        <p:nvPicPr>
          <p:cNvPr id="3" name="图片 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975398" y="495249"/>
            <a:ext cx="3258001" cy="2443501"/>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矩形 10"/>
          <p:cNvSpPr/>
          <p:nvPr/>
        </p:nvSpPr>
        <p:spPr>
          <a:xfrm>
            <a:off x="0" y="-53786"/>
            <a:ext cx="7559675" cy="726140"/>
          </a:xfrm>
          <a:prstGeom prst="rect">
            <a:avLst/>
          </a:prstGeom>
          <a:ln>
            <a:no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zh-CN" altLang="en-US" dirty="0">
              <a:effectLst>
                <a:outerShdw blurRad="38100" dist="38100" dir="2700000" algn="tl">
                  <a:srgbClr val="000000">
                    <a:alpha val="43137"/>
                  </a:srgbClr>
                </a:outerShdw>
              </a:effectLst>
            </a:endParaRPr>
          </a:p>
        </p:txBody>
      </p:sp>
      <p:sp>
        <p:nvSpPr>
          <p:cNvPr id="12" name="文本框 11"/>
          <p:cNvSpPr txBox="1"/>
          <p:nvPr/>
        </p:nvSpPr>
        <p:spPr>
          <a:xfrm>
            <a:off x="0" y="47674"/>
            <a:ext cx="7398179" cy="461665"/>
          </a:xfrm>
          <a:prstGeom prst="rect">
            <a:avLst/>
          </a:prstGeom>
          <a:noFill/>
        </p:spPr>
        <p:txBody>
          <a:bodyPr wrap="none" rtlCol="0">
            <a:spAutoFit/>
          </a:bodyPr>
          <a:lstStyle/>
          <a:p>
            <a:r>
              <a:rPr lang="zh-CN" altLang="en-US" sz="2400" b="1" dirty="0">
                <a:ln w="22225">
                  <a:noFill/>
                  <a:prstDash val="solid"/>
                </a:ln>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二维材料                                                    研究方向</a:t>
            </a:r>
          </a:p>
        </p:txBody>
      </p:sp>
      <p:sp>
        <p:nvSpPr>
          <p:cNvPr id="13" name="矩形 12"/>
          <p:cNvSpPr/>
          <p:nvPr/>
        </p:nvSpPr>
        <p:spPr>
          <a:xfrm>
            <a:off x="1586" y="950276"/>
            <a:ext cx="6533685" cy="481863"/>
          </a:xfrm>
          <a:prstGeom prst="rect">
            <a:avLst/>
          </a:prstGeom>
        </p:spPr>
        <p:txBody>
          <a:bodyPr wrap="square">
            <a:spAutoFit/>
          </a:bodyPr>
          <a:lstStyle/>
          <a:p>
            <a:pPr marL="285750" indent="-285750">
              <a:lnSpc>
                <a:spcPct val="150000"/>
              </a:lnSpc>
              <a:buFont typeface="Wingdings" panose="05000000000000000000" pitchFamily="2" charset="2"/>
              <a:buChar char="Ø"/>
            </a:pPr>
            <a:r>
              <a:rPr lang="zh-CN" altLang="en-US" sz="2000" b="1" dirty="0">
                <a:solidFill>
                  <a:schemeClr val="accent2"/>
                </a:solidFill>
                <a:latin typeface="黑体" panose="02010609060101010101" pitchFamily="49" charset="-122"/>
                <a:ea typeface="黑体" panose="02010609060101010101" pitchFamily="49" charset="-122"/>
              </a:rPr>
              <a:t>二维材料</a:t>
            </a:r>
            <a:endParaRPr lang="en-US" altLang="zh-CN" sz="2000" b="1" dirty="0">
              <a:solidFill>
                <a:schemeClr val="accent2"/>
              </a:solidFill>
              <a:latin typeface="黑体" panose="02010609060101010101" pitchFamily="49" charset="-122"/>
              <a:ea typeface="黑体" panose="02010609060101010101" pitchFamily="49" charset="-122"/>
            </a:endParaRPr>
          </a:p>
        </p:txBody>
      </p:sp>
      <p:sp>
        <p:nvSpPr>
          <p:cNvPr id="14" name="矩形 13"/>
          <p:cNvSpPr/>
          <p:nvPr/>
        </p:nvSpPr>
        <p:spPr>
          <a:xfrm>
            <a:off x="0" y="5779597"/>
            <a:ext cx="3831424" cy="481863"/>
          </a:xfrm>
          <a:prstGeom prst="rect">
            <a:avLst/>
          </a:prstGeom>
        </p:spPr>
        <p:txBody>
          <a:bodyPr wrap="square">
            <a:spAutoFit/>
          </a:bodyPr>
          <a:lstStyle/>
          <a:p>
            <a:pPr marL="285750" indent="-285750">
              <a:lnSpc>
                <a:spcPct val="150000"/>
              </a:lnSpc>
              <a:buFont typeface="Wingdings" panose="05000000000000000000" pitchFamily="2" charset="2"/>
              <a:buChar char="Ø"/>
            </a:pPr>
            <a:r>
              <a:rPr lang="zh-CN" altLang="en-US" sz="2000" b="1" dirty="0">
                <a:solidFill>
                  <a:schemeClr val="accent2"/>
                </a:solidFill>
                <a:latin typeface="黑体" panose="02010609060101010101" pitchFamily="49" charset="-122"/>
                <a:ea typeface="黑体" panose="02010609060101010101" pitchFamily="49" charset="-122"/>
              </a:rPr>
              <a:t>二维材料的制备与表征</a:t>
            </a:r>
          </a:p>
        </p:txBody>
      </p:sp>
      <p:grpSp>
        <p:nvGrpSpPr>
          <p:cNvPr id="9" name="组合 8"/>
          <p:cNvGrpSpPr/>
          <p:nvPr/>
        </p:nvGrpSpPr>
        <p:grpSpPr>
          <a:xfrm>
            <a:off x="88328" y="1710061"/>
            <a:ext cx="7471348" cy="3608526"/>
            <a:chOff x="35495" y="620688"/>
            <a:chExt cx="9055177" cy="4464008"/>
          </a:xfrm>
        </p:grpSpPr>
        <p:pic>
          <p:nvPicPr>
            <p:cNvPr id="10" name="Picture 2" descr="Illustration of 2D monolayer materials and examples of flexible smart systems."/>
            <p:cNvPicPr>
              <a:picLocks noChangeAspect="1" noChangeArrowheads="1"/>
            </p:cNvPicPr>
            <p:nvPr/>
          </p:nvPicPr>
          <p:blipFill rotWithShape="1">
            <a:blip r:embed="rId2">
              <a:extLst>
                <a:ext uri="{28A0092B-C50C-407E-A947-70E740481C1C}">
                  <a14:useLocalDpi xmlns:a14="http://schemas.microsoft.com/office/drawing/2010/main" val="0"/>
                </a:ext>
              </a:extLst>
            </a:blip>
            <a:srcRect t="1742" b="66307"/>
            <a:stretch>
              <a:fillRect/>
            </a:stretch>
          </p:blipFill>
          <p:spPr bwMode="auto">
            <a:xfrm>
              <a:off x="35495" y="692696"/>
              <a:ext cx="9055177" cy="4392000"/>
            </a:xfrm>
            <a:prstGeom prst="rect">
              <a:avLst/>
            </a:prstGeom>
            <a:noFill/>
            <a:extLst>
              <a:ext uri="{909E8E84-426E-40DD-AFC4-6F175D3DCCD1}">
                <a14:hiddenFill xmlns:a14="http://schemas.microsoft.com/office/drawing/2010/main">
                  <a:solidFill>
                    <a:srgbClr val="FFFFFF"/>
                  </a:solidFill>
                </a14:hiddenFill>
              </a:ext>
            </a:extLst>
          </p:spPr>
        </p:pic>
        <p:pic>
          <p:nvPicPr>
            <p:cNvPr id="15" name="Picture 4" descr="2D materials covering a broad spectral range."/>
            <p:cNvPicPr>
              <a:picLocks noChangeAspect="1" noChangeArrowheads="1"/>
            </p:cNvPicPr>
            <p:nvPr/>
          </p:nvPicPr>
          <p:blipFill rotWithShape="1">
            <a:blip r:embed="rId3">
              <a:extLst>
                <a:ext uri="{28A0092B-C50C-407E-A947-70E740481C1C}">
                  <a14:useLocalDpi xmlns:a14="http://schemas.microsoft.com/office/drawing/2010/main" val="0"/>
                </a:ext>
              </a:extLst>
            </a:blip>
            <a:srcRect l="75765" t="76001" b="1"/>
            <a:stretch>
              <a:fillRect/>
            </a:stretch>
          </p:blipFill>
          <p:spPr bwMode="auto">
            <a:xfrm>
              <a:off x="274738" y="620688"/>
              <a:ext cx="1863739" cy="1512000"/>
            </a:xfrm>
            <a:prstGeom prst="rect">
              <a:avLst/>
            </a:prstGeom>
            <a:noFill/>
            <a:extLst>
              <a:ext uri="{909E8E84-426E-40DD-AFC4-6F175D3DCCD1}">
                <a14:hiddenFill xmlns:a14="http://schemas.microsoft.com/office/drawing/2010/main">
                  <a:solidFill>
                    <a:srgbClr val="FFFFFF"/>
                  </a:solidFill>
                </a14:hiddenFill>
              </a:ext>
            </a:extLst>
          </p:spPr>
        </p:pic>
        <p:sp>
          <p:nvSpPr>
            <p:cNvPr id="16" name="文本框 9"/>
            <p:cNvSpPr txBox="1"/>
            <p:nvPr/>
          </p:nvSpPr>
          <p:spPr>
            <a:xfrm>
              <a:off x="825356" y="899428"/>
              <a:ext cx="1082348" cy="369332"/>
            </a:xfrm>
            <a:prstGeom prst="rect">
              <a:avLst/>
            </a:prstGeom>
            <a:noFill/>
          </p:spPr>
          <p:txBody>
            <a:bodyPr wrap="none" rtlCol="0">
              <a:spAutoFit/>
            </a:bodyPr>
            <a:lstStyle/>
            <a:p>
              <a:r>
                <a:rPr lang="en-US" altLang="zh-CN" dirty="0">
                  <a:latin typeface="Arial" panose="020B0604020202020204" pitchFamily="34" charset="0"/>
                  <a:cs typeface="Arial" panose="020B0604020202020204" pitchFamily="34" charset="0"/>
                </a:rPr>
                <a:t>zero gap</a:t>
              </a:r>
              <a:endParaRPr lang="zh-CN" altLang="en-US" dirty="0">
                <a:latin typeface="Arial" panose="020B0604020202020204" pitchFamily="34" charset="0"/>
                <a:cs typeface="Arial" panose="020B0604020202020204" pitchFamily="34" charset="0"/>
              </a:endParaRPr>
            </a:p>
          </p:txBody>
        </p:sp>
        <p:pic>
          <p:nvPicPr>
            <p:cNvPr id="17" name="Picture 4" descr="2D materials covering a broad spectral range."/>
            <p:cNvPicPr>
              <a:picLocks noChangeAspect="1" noChangeArrowheads="1"/>
            </p:cNvPicPr>
            <p:nvPr/>
          </p:nvPicPr>
          <p:blipFill rotWithShape="1">
            <a:blip r:embed="rId3">
              <a:extLst>
                <a:ext uri="{28A0092B-C50C-407E-A947-70E740481C1C}">
                  <a14:useLocalDpi xmlns:a14="http://schemas.microsoft.com/office/drawing/2010/main" val="0"/>
                </a:ext>
              </a:extLst>
            </a:blip>
            <a:srcRect l="50244" t="75668" r="25032" b="2"/>
            <a:stretch>
              <a:fillRect/>
            </a:stretch>
          </p:blipFill>
          <p:spPr bwMode="auto">
            <a:xfrm>
              <a:off x="46110" y="3429000"/>
              <a:ext cx="2009345" cy="1620000"/>
            </a:xfrm>
            <a:prstGeom prst="rect">
              <a:avLst/>
            </a:prstGeom>
            <a:noFill/>
            <a:extLst>
              <a:ext uri="{909E8E84-426E-40DD-AFC4-6F175D3DCCD1}">
                <a14:hiddenFill xmlns:a14="http://schemas.microsoft.com/office/drawing/2010/main">
                  <a:solidFill>
                    <a:srgbClr val="FFFFFF"/>
                  </a:solidFill>
                </a14:hiddenFill>
              </a:ext>
            </a:extLst>
          </p:spPr>
        </p:pic>
        <p:sp>
          <p:nvSpPr>
            <p:cNvPr id="18" name="文本框 19"/>
            <p:cNvSpPr txBox="1"/>
            <p:nvPr/>
          </p:nvSpPr>
          <p:spPr>
            <a:xfrm>
              <a:off x="960517" y="3923764"/>
              <a:ext cx="659155" cy="369332"/>
            </a:xfrm>
            <a:prstGeom prst="rect">
              <a:avLst/>
            </a:prstGeom>
            <a:noFill/>
          </p:spPr>
          <p:txBody>
            <a:bodyPr wrap="none" rtlCol="0">
              <a:spAutoFit/>
            </a:bodyPr>
            <a:lstStyle/>
            <a:p>
              <a:r>
                <a:rPr lang="en-US" altLang="zh-CN" dirty="0">
                  <a:latin typeface="Arial" panose="020B0604020202020204" pitchFamily="34" charset="0"/>
                  <a:cs typeface="Arial" panose="020B0604020202020204" pitchFamily="34" charset="0"/>
                </a:rPr>
                <a:t>2 eV</a:t>
              </a:r>
              <a:endParaRPr lang="zh-CN" altLang="en-US" dirty="0">
                <a:latin typeface="Arial" panose="020B0604020202020204" pitchFamily="34" charset="0"/>
                <a:cs typeface="Arial" panose="020B0604020202020204" pitchFamily="34" charset="0"/>
              </a:endParaRPr>
            </a:p>
          </p:txBody>
        </p:sp>
        <p:pic>
          <p:nvPicPr>
            <p:cNvPr id="19" name="Picture 4" descr="2D materials covering a broad spectral range."/>
            <p:cNvPicPr>
              <a:picLocks noChangeAspect="1" noChangeArrowheads="1"/>
            </p:cNvPicPr>
            <p:nvPr/>
          </p:nvPicPr>
          <p:blipFill rotWithShape="1">
            <a:blip r:embed="rId3">
              <a:extLst>
                <a:ext uri="{28A0092B-C50C-407E-A947-70E740481C1C}">
                  <a14:useLocalDpi xmlns:a14="http://schemas.microsoft.com/office/drawing/2010/main" val="0"/>
                </a:ext>
              </a:extLst>
            </a:blip>
            <a:srcRect l="25802" t="76397" r="49475" b="1"/>
            <a:stretch>
              <a:fillRect/>
            </a:stretch>
          </p:blipFill>
          <p:spPr bwMode="auto">
            <a:xfrm>
              <a:off x="6876256" y="656848"/>
              <a:ext cx="1887217" cy="1476000"/>
            </a:xfrm>
            <a:prstGeom prst="rect">
              <a:avLst/>
            </a:prstGeom>
            <a:noFill/>
            <a:extLst>
              <a:ext uri="{909E8E84-426E-40DD-AFC4-6F175D3DCCD1}">
                <a14:hiddenFill xmlns:a14="http://schemas.microsoft.com/office/drawing/2010/main">
                  <a:solidFill>
                    <a:srgbClr val="FFFFFF"/>
                  </a:solidFill>
                </a14:hiddenFill>
              </a:ext>
            </a:extLst>
          </p:spPr>
        </p:pic>
        <p:sp>
          <p:nvSpPr>
            <p:cNvPr id="20" name="文本框 21"/>
            <p:cNvSpPr txBox="1"/>
            <p:nvPr/>
          </p:nvSpPr>
          <p:spPr>
            <a:xfrm>
              <a:off x="7740352" y="1052736"/>
              <a:ext cx="851515" cy="369332"/>
            </a:xfrm>
            <a:prstGeom prst="rect">
              <a:avLst/>
            </a:prstGeom>
            <a:noFill/>
          </p:spPr>
          <p:txBody>
            <a:bodyPr wrap="none" rtlCol="0">
              <a:spAutoFit/>
            </a:bodyPr>
            <a:lstStyle/>
            <a:p>
              <a:r>
                <a:rPr lang="en-US" altLang="zh-CN" dirty="0">
                  <a:latin typeface="Arial" panose="020B0604020202020204" pitchFamily="34" charset="0"/>
                  <a:cs typeface="Arial" panose="020B0604020202020204" pitchFamily="34" charset="0"/>
                </a:rPr>
                <a:t>1.8 eV</a:t>
              </a:r>
              <a:endParaRPr lang="zh-CN" altLang="en-US" dirty="0">
                <a:latin typeface="Arial" panose="020B0604020202020204" pitchFamily="34" charset="0"/>
                <a:cs typeface="Arial" panose="020B0604020202020204" pitchFamily="34" charset="0"/>
              </a:endParaRPr>
            </a:p>
          </p:txBody>
        </p:sp>
        <p:pic>
          <p:nvPicPr>
            <p:cNvPr id="21" name="Picture 4" descr="2D materials covering a broad spectral range."/>
            <p:cNvPicPr>
              <a:picLocks noChangeAspect="1" noChangeArrowheads="1"/>
            </p:cNvPicPr>
            <p:nvPr/>
          </p:nvPicPr>
          <p:blipFill rotWithShape="1">
            <a:blip r:embed="rId3">
              <a:extLst>
                <a:ext uri="{28A0092B-C50C-407E-A947-70E740481C1C}">
                  <a14:useLocalDpi xmlns:a14="http://schemas.microsoft.com/office/drawing/2010/main" val="0"/>
                </a:ext>
              </a:extLst>
            </a:blip>
            <a:srcRect t="76513" r="75277" b="1"/>
            <a:stretch>
              <a:fillRect/>
            </a:stretch>
          </p:blipFill>
          <p:spPr bwMode="auto">
            <a:xfrm>
              <a:off x="7047364" y="3482801"/>
              <a:ext cx="1989132" cy="1548000"/>
            </a:xfrm>
            <a:prstGeom prst="rect">
              <a:avLst/>
            </a:prstGeom>
            <a:noFill/>
            <a:extLst>
              <a:ext uri="{909E8E84-426E-40DD-AFC4-6F175D3DCCD1}">
                <a14:hiddenFill xmlns:a14="http://schemas.microsoft.com/office/drawing/2010/main">
                  <a:solidFill>
                    <a:srgbClr val="FFFFFF"/>
                  </a:solidFill>
                </a14:hiddenFill>
              </a:ext>
            </a:extLst>
          </p:spPr>
        </p:pic>
        <p:sp>
          <p:nvSpPr>
            <p:cNvPr id="22" name="文本框 23"/>
            <p:cNvSpPr txBox="1"/>
            <p:nvPr/>
          </p:nvSpPr>
          <p:spPr>
            <a:xfrm>
              <a:off x="8172400" y="3779748"/>
              <a:ext cx="659155" cy="369332"/>
            </a:xfrm>
            <a:prstGeom prst="rect">
              <a:avLst/>
            </a:prstGeom>
            <a:noFill/>
          </p:spPr>
          <p:txBody>
            <a:bodyPr wrap="none" rtlCol="0">
              <a:spAutoFit/>
            </a:bodyPr>
            <a:lstStyle/>
            <a:p>
              <a:r>
                <a:rPr lang="en-US" altLang="zh-CN" dirty="0">
                  <a:latin typeface="Arial" panose="020B0604020202020204" pitchFamily="34" charset="0"/>
                  <a:cs typeface="Arial" panose="020B0604020202020204" pitchFamily="34" charset="0"/>
                </a:rPr>
                <a:t>6 eV</a:t>
              </a:r>
              <a:endParaRPr lang="zh-CN" altLang="en-US" dirty="0">
                <a:latin typeface="Arial" panose="020B0604020202020204" pitchFamily="34" charset="0"/>
                <a:cs typeface="Arial" panose="020B0604020202020204" pitchFamily="34" charset="0"/>
              </a:endParaRPr>
            </a:p>
          </p:txBody>
        </p:sp>
      </p:grpSp>
      <p:pic>
        <p:nvPicPr>
          <p:cNvPr id="6" name="图片 5"/>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 y="6543821"/>
            <a:ext cx="7559675" cy="3928104"/>
          </a:xfrm>
          <a:prstGeom prst="rect">
            <a:avLst/>
          </a:prstGeom>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矩形 10"/>
          <p:cNvSpPr/>
          <p:nvPr/>
        </p:nvSpPr>
        <p:spPr>
          <a:xfrm>
            <a:off x="0" y="-53786"/>
            <a:ext cx="7559675" cy="726140"/>
          </a:xfrm>
          <a:prstGeom prst="rect">
            <a:avLst/>
          </a:prstGeom>
          <a:ln>
            <a:no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zh-CN" altLang="en-US" dirty="0">
              <a:effectLst>
                <a:outerShdw blurRad="38100" dist="38100" dir="2700000" algn="tl">
                  <a:srgbClr val="000000">
                    <a:alpha val="43137"/>
                  </a:srgbClr>
                </a:outerShdw>
              </a:effectLst>
            </a:endParaRPr>
          </a:p>
        </p:txBody>
      </p:sp>
      <p:sp>
        <p:nvSpPr>
          <p:cNvPr id="12" name="文本框 11"/>
          <p:cNvSpPr txBox="1"/>
          <p:nvPr/>
        </p:nvSpPr>
        <p:spPr>
          <a:xfrm>
            <a:off x="0" y="47674"/>
            <a:ext cx="7398179" cy="461665"/>
          </a:xfrm>
          <a:prstGeom prst="rect">
            <a:avLst/>
          </a:prstGeom>
          <a:noFill/>
        </p:spPr>
        <p:txBody>
          <a:bodyPr wrap="none" rtlCol="0">
            <a:spAutoFit/>
          </a:bodyPr>
          <a:lstStyle/>
          <a:p>
            <a:r>
              <a:rPr lang="zh-CN" altLang="en-US" sz="2400" b="1" dirty="0">
                <a:ln w="22225">
                  <a:noFill/>
                  <a:prstDash val="solid"/>
                </a:ln>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二维材料                                                    研究方向</a:t>
            </a:r>
          </a:p>
        </p:txBody>
      </p:sp>
      <p:sp>
        <p:nvSpPr>
          <p:cNvPr id="13" name="矩形 12"/>
          <p:cNvSpPr/>
          <p:nvPr/>
        </p:nvSpPr>
        <p:spPr>
          <a:xfrm>
            <a:off x="1586" y="950276"/>
            <a:ext cx="6533685" cy="481863"/>
          </a:xfrm>
          <a:prstGeom prst="rect">
            <a:avLst/>
          </a:prstGeom>
        </p:spPr>
        <p:txBody>
          <a:bodyPr wrap="square">
            <a:spAutoFit/>
          </a:bodyPr>
          <a:lstStyle/>
          <a:p>
            <a:pPr marL="285750" indent="-285750">
              <a:lnSpc>
                <a:spcPct val="150000"/>
              </a:lnSpc>
              <a:buFont typeface="Wingdings" panose="05000000000000000000" pitchFamily="2" charset="2"/>
              <a:buChar char="Ø"/>
            </a:pPr>
            <a:r>
              <a:rPr lang="zh-CN" altLang="en-US" sz="2000" b="1" dirty="0">
                <a:solidFill>
                  <a:schemeClr val="accent2"/>
                </a:solidFill>
                <a:latin typeface="黑体" panose="02010609060101010101" pitchFamily="49" charset="-122"/>
                <a:ea typeface="黑体" panose="02010609060101010101" pitchFamily="49" charset="-122"/>
              </a:rPr>
              <a:t>基于二维材料阻变器件研究</a:t>
            </a:r>
            <a:endParaRPr lang="en-US" altLang="zh-CN" sz="2000" b="1" dirty="0">
              <a:solidFill>
                <a:schemeClr val="accent2"/>
              </a:solidFill>
              <a:latin typeface="黑体" panose="02010609060101010101" pitchFamily="49" charset="-122"/>
              <a:ea typeface="黑体" panose="02010609060101010101" pitchFamily="49" charset="-122"/>
            </a:endParaRPr>
          </a:p>
        </p:txBody>
      </p:sp>
      <p:sp>
        <p:nvSpPr>
          <p:cNvPr id="14" name="矩形 13"/>
          <p:cNvSpPr/>
          <p:nvPr/>
        </p:nvSpPr>
        <p:spPr>
          <a:xfrm>
            <a:off x="0" y="5779597"/>
            <a:ext cx="3831424" cy="481863"/>
          </a:xfrm>
          <a:prstGeom prst="rect">
            <a:avLst/>
          </a:prstGeom>
        </p:spPr>
        <p:txBody>
          <a:bodyPr wrap="square">
            <a:spAutoFit/>
          </a:bodyPr>
          <a:lstStyle/>
          <a:p>
            <a:pPr marL="285750" indent="-285750">
              <a:lnSpc>
                <a:spcPct val="150000"/>
              </a:lnSpc>
              <a:buFont typeface="Wingdings" panose="05000000000000000000" pitchFamily="2" charset="2"/>
              <a:buChar char="Ø"/>
            </a:pPr>
            <a:r>
              <a:rPr lang="zh-CN" altLang="en-US" sz="2000" b="1" dirty="0">
                <a:solidFill>
                  <a:schemeClr val="accent2"/>
                </a:solidFill>
                <a:latin typeface="黑体" panose="02010609060101010101" pitchFamily="49" charset="-122"/>
                <a:ea typeface="黑体" panose="02010609060101010101" pitchFamily="49" charset="-122"/>
              </a:rPr>
              <a:t>基于二维材料光电器件研究</a:t>
            </a:r>
          </a:p>
        </p:txBody>
      </p:sp>
      <p:pic>
        <p:nvPicPr>
          <p:cNvPr id="3" name="图片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1565958"/>
            <a:ext cx="7559675" cy="4133429"/>
          </a:xfrm>
          <a:prstGeom prst="rect">
            <a:avLst/>
          </a:prstGeom>
        </p:spPr>
      </p:pic>
      <p:pic>
        <p:nvPicPr>
          <p:cNvPr id="4" name="图片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6460226"/>
            <a:ext cx="7559675" cy="3457773"/>
          </a:xfrm>
          <a:prstGeom prst="rect">
            <a:avLst/>
          </a:prstGeom>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矩形 10"/>
          <p:cNvSpPr/>
          <p:nvPr/>
        </p:nvSpPr>
        <p:spPr>
          <a:xfrm>
            <a:off x="0" y="-53786"/>
            <a:ext cx="7559675" cy="726140"/>
          </a:xfrm>
          <a:prstGeom prst="rect">
            <a:avLst/>
          </a:prstGeom>
          <a:ln>
            <a:no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zh-CN" altLang="en-US" dirty="0">
              <a:effectLst>
                <a:outerShdw blurRad="38100" dist="38100" dir="2700000" algn="tl">
                  <a:srgbClr val="000000">
                    <a:alpha val="43137"/>
                  </a:srgbClr>
                </a:outerShdw>
              </a:effectLst>
            </a:endParaRPr>
          </a:p>
        </p:txBody>
      </p:sp>
      <p:sp>
        <p:nvSpPr>
          <p:cNvPr id="12" name="文本框 11"/>
          <p:cNvSpPr txBox="1"/>
          <p:nvPr/>
        </p:nvSpPr>
        <p:spPr>
          <a:xfrm>
            <a:off x="0" y="47674"/>
            <a:ext cx="6647974" cy="461665"/>
          </a:xfrm>
          <a:prstGeom prst="rect">
            <a:avLst/>
          </a:prstGeom>
          <a:noFill/>
        </p:spPr>
        <p:txBody>
          <a:bodyPr wrap="none" rtlCol="0">
            <a:spAutoFit/>
          </a:bodyPr>
          <a:lstStyle/>
          <a:p>
            <a:r>
              <a:rPr lang="zh-CN" altLang="zh-CN" sz="2400" b="1" dirty="0">
                <a:ln w="22225">
                  <a:noFill/>
                  <a:prstDash val="solid"/>
                </a:ln>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基于功能高分子材料结构与性质的分子模拟研究</a:t>
            </a:r>
            <a:endParaRPr lang="zh-CN" altLang="en-US" sz="2400" b="1" dirty="0">
              <a:ln w="22225">
                <a:noFill/>
                <a:prstDash val="solid"/>
              </a:ln>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endParaRPr>
          </a:p>
        </p:txBody>
      </p:sp>
      <p:sp>
        <p:nvSpPr>
          <p:cNvPr id="13" name="矩形 12"/>
          <p:cNvSpPr/>
          <p:nvPr/>
        </p:nvSpPr>
        <p:spPr>
          <a:xfrm>
            <a:off x="1586" y="679685"/>
            <a:ext cx="6533685" cy="481863"/>
          </a:xfrm>
          <a:prstGeom prst="rect">
            <a:avLst/>
          </a:prstGeom>
        </p:spPr>
        <p:txBody>
          <a:bodyPr wrap="square">
            <a:spAutoFit/>
          </a:bodyPr>
          <a:lstStyle/>
          <a:p>
            <a:pPr marL="285750" indent="-285750">
              <a:lnSpc>
                <a:spcPct val="150000"/>
              </a:lnSpc>
              <a:buFont typeface="Wingdings" panose="05000000000000000000" pitchFamily="2" charset="2"/>
              <a:buChar char="Ø"/>
            </a:pPr>
            <a:r>
              <a:rPr lang="zh-CN" altLang="en-US" sz="2000" b="1" dirty="0">
                <a:solidFill>
                  <a:schemeClr val="accent2"/>
                </a:solidFill>
                <a:latin typeface="黑体" panose="02010609060101010101" pitchFamily="49" charset="-122"/>
                <a:ea typeface="黑体" panose="02010609060101010101" pitchFamily="49" charset="-122"/>
              </a:rPr>
              <a:t>聚乳酸</a:t>
            </a:r>
            <a:r>
              <a:rPr lang="en-US" altLang="zh-CN" sz="2000" b="1" dirty="0">
                <a:solidFill>
                  <a:schemeClr val="accent2"/>
                </a:solidFill>
                <a:latin typeface="黑体" panose="02010609060101010101" pitchFamily="49" charset="-122"/>
                <a:ea typeface="黑体" panose="02010609060101010101" pitchFamily="49" charset="-122"/>
              </a:rPr>
              <a:t>/</a:t>
            </a:r>
            <a:r>
              <a:rPr lang="zh-CN" altLang="en-US" sz="2000" b="1" dirty="0">
                <a:solidFill>
                  <a:schemeClr val="accent2"/>
                </a:solidFill>
                <a:latin typeface="黑体" panose="02010609060101010101" pitchFamily="49" charset="-122"/>
                <a:ea typeface="黑体" panose="02010609060101010101" pitchFamily="49" charset="-122"/>
              </a:rPr>
              <a:t>倍半硅氧烷共混复合材料的相容性研究</a:t>
            </a:r>
          </a:p>
        </p:txBody>
      </p:sp>
      <p:sp>
        <p:nvSpPr>
          <p:cNvPr id="14" name="矩形 13"/>
          <p:cNvSpPr/>
          <p:nvPr/>
        </p:nvSpPr>
        <p:spPr>
          <a:xfrm>
            <a:off x="1586" y="4930366"/>
            <a:ext cx="7359601" cy="481863"/>
          </a:xfrm>
          <a:prstGeom prst="rect">
            <a:avLst/>
          </a:prstGeom>
        </p:spPr>
        <p:txBody>
          <a:bodyPr wrap="square">
            <a:spAutoFit/>
          </a:bodyPr>
          <a:lstStyle/>
          <a:p>
            <a:pPr marL="285750" indent="-285750">
              <a:lnSpc>
                <a:spcPct val="150000"/>
              </a:lnSpc>
              <a:buFont typeface="Wingdings" panose="05000000000000000000" pitchFamily="2" charset="2"/>
              <a:buChar char="Ø"/>
            </a:pPr>
            <a:r>
              <a:rPr lang="zh-CN" altLang="en-US" sz="2000" b="1" dirty="0">
                <a:solidFill>
                  <a:schemeClr val="accent2"/>
                </a:solidFill>
                <a:latin typeface="黑体" panose="02010609060101010101" pitchFamily="49" charset="-122"/>
                <a:ea typeface="黑体" panose="02010609060101010101" pitchFamily="49" charset="-122"/>
              </a:rPr>
              <a:t>聚降冰片烯</a:t>
            </a:r>
            <a:r>
              <a:rPr lang="en-US" altLang="zh-CN" sz="2000" b="1" dirty="0">
                <a:solidFill>
                  <a:schemeClr val="accent2"/>
                </a:solidFill>
                <a:latin typeface="黑体" panose="02010609060101010101" pitchFamily="49" charset="-122"/>
                <a:ea typeface="黑体" panose="02010609060101010101" pitchFamily="49" charset="-122"/>
              </a:rPr>
              <a:t>/</a:t>
            </a:r>
            <a:r>
              <a:rPr lang="zh-CN" altLang="en-US" sz="2000" b="1" dirty="0">
                <a:solidFill>
                  <a:schemeClr val="accent2"/>
                </a:solidFill>
                <a:latin typeface="黑体" panose="02010609060101010101" pitchFamily="49" charset="-122"/>
                <a:ea typeface="黑体" panose="02010609060101010101" pitchFamily="49" charset="-122"/>
              </a:rPr>
              <a:t>倍半硅氧烷高分子链间相互作用机理研究</a:t>
            </a:r>
          </a:p>
        </p:txBody>
      </p:sp>
      <p:pic>
        <p:nvPicPr>
          <p:cNvPr id="7" name="图片 6"/>
          <p:cNvPicPr>
            <a:picLocks noChangeAspect="1"/>
          </p:cNvPicPr>
          <p:nvPr/>
        </p:nvPicPr>
        <p:blipFill>
          <a:blip r:embed="rId2"/>
          <a:stretch>
            <a:fillRect/>
          </a:stretch>
        </p:blipFill>
        <p:spPr>
          <a:xfrm>
            <a:off x="291535" y="1605715"/>
            <a:ext cx="3609081" cy="2936059"/>
          </a:xfrm>
          <a:prstGeom prst="rect">
            <a:avLst/>
          </a:prstGeom>
        </p:spPr>
      </p:pic>
      <p:pic>
        <p:nvPicPr>
          <p:cNvPr id="19" name="图片 18"/>
          <p:cNvPicPr>
            <a:picLocks noChangeAspect="1"/>
          </p:cNvPicPr>
          <p:nvPr/>
        </p:nvPicPr>
        <p:blipFill>
          <a:blip r:embed="rId3"/>
          <a:stretch>
            <a:fillRect/>
          </a:stretch>
        </p:blipFill>
        <p:spPr>
          <a:xfrm>
            <a:off x="4118420" y="1217283"/>
            <a:ext cx="2752381" cy="1561905"/>
          </a:xfrm>
          <a:prstGeom prst="rect">
            <a:avLst/>
          </a:prstGeom>
        </p:spPr>
      </p:pic>
      <p:pic>
        <p:nvPicPr>
          <p:cNvPr id="35" name="图片 34"/>
          <p:cNvPicPr>
            <a:picLocks noChangeAspect="1"/>
          </p:cNvPicPr>
          <p:nvPr/>
        </p:nvPicPr>
        <p:blipFill>
          <a:blip r:embed="rId4"/>
          <a:stretch>
            <a:fillRect/>
          </a:stretch>
        </p:blipFill>
        <p:spPr>
          <a:xfrm>
            <a:off x="4012869" y="5808396"/>
            <a:ext cx="1995927" cy="2051679"/>
          </a:xfrm>
          <a:prstGeom prst="rect">
            <a:avLst/>
          </a:prstGeom>
        </p:spPr>
      </p:pic>
      <p:pic>
        <p:nvPicPr>
          <p:cNvPr id="37" name="图片 36"/>
          <p:cNvPicPr>
            <a:picLocks noChangeAspect="1"/>
          </p:cNvPicPr>
          <p:nvPr/>
        </p:nvPicPr>
        <p:blipFill>
          <a:blip r:embed="rId5"/>
          <a:stretch>
            <a:fillRect/>
          </a:stretch>
        </p:blipFill>
        <p:spPr>
          <a:xfrm>
            <a:off x="4203818" y="2779188"/>
            <a:ext cx="2331453" cy="2051679"/>
          </a:xfrm>
          <a:prstGeom prst="rect">
            <a:avLst/>
          </a:prstGeom>
        </p:spPr>
      </p:pic>
      <p:pic>
        <p:nvPicPr>
          <p:cNvPr id="5" name="图片 4"/>
          <p:cNvPicPr>
            <a:picLocks noChangeAspect="1"/>
          </p:cNvPicPr>
          <p:nvPr/>
        </p:nvPicPr>
        <p:blipFill>
          <a:blip r:embed="rId6"/>
          <a:stretch>
            <a:fillRect/>
          </a:stretch>
        </p:blipFill>
        <p:spPr>
          <a:xfrm>
            <a:off x="791856" y="5749004"/>
            <a:ext cx="2589558" cy="4338063"/>
          </a:xfrm>
          <a:prstGeom prst="rect">
            <a:avLst/>
          </a:prstGeom>
        </p:spPr>
      </p:pic>
      <p:pic>
        <p:nvPicPr>
          <p:cNvPr id="10" name="图片 9"/>
          <p:cNvPicPr>
            <a:picLocks noChangeAspect="1"/>
          </p:cNvPicPr>
          <p:nvPr/>
        </p:nvPicPr>
        <p:blipFill>
          <a:blip r:embed="rId7"/>
          <a:stretch>
            <a:fillRect/>
          </a:stretch>
        </p:blipFill>
        <p:spPr>
          <a:xfrm>
            <a:off x="3681386" y="7918035"/>
            <a:ext cx="2967097" cy="2169563"/>
          </a:xfrm>
          <a:prstGeom prst="rect">
            <a:avLst/>
          </a:prstGeom>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矩形 10"/>
          <p:cNvSpPr/>
          <p:nvPr/>
        </p:nvSpPr>
        <p:spPr>
          <a:xfrm>
            <a:off x="0" y="-53786"/>
            <a:ext cx="7559675" cy="726140"/>
          </a:xfrm>
          <a:prstGeom prst="rect">
            <a:avLst/>
          </a:prstGeom>
          <a:ln>
            <a:no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zh-CN" altLang="en-US" dirty="0">
              <a:effectLst>
                <a:outerShdw blurRad="38100" dist="38100" dir="2700000" algn="tl">
                  <a:srgbClr val="000000">
                    <a:alpha val="43137"/>
                  </a:srgbClr>
                </a:outerShdw>
              </a:effectLst>
            </a:endParaRPr>
          </a:p>
        </p:txBody>
      </p:sp>
      <p:sp>
        <p:nvSpPr>
          <p:cNvPr id="12" name="文本框 11"/>
          <p:cNvSpPr txBox="1"/>
          <p:nvPr/>
        </p:nvSpPr>
        <p:spPr>
          <a:xfrm>
            <a:off x="24616" y="100444"/>
            <a:ext cx="6647974" cy="461665"/>
          </a:xfrm>
          <a:prstGeom prst="rect">
            <a:avLst/>
          </a:prstGeom>
          <a:noFill/>
        </p:spPr>
        <p:txBody>
          <a:bodyPr wrap="none" rtlCol="0">
            <a:spAutoFit/>
          </a:bodyPr>
          <a:lstStyle/>
          <a:p>
            <a:r>
              <a:rPr lang="zh-CN" altLang="zh-CN" sz="2400" b="1" dirty="0">
                <a:ln w="22225">
                  <a:noFill/>
                  <a:prstDash val="solid"/>
                </a:ln>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基于学科教学的</a:t>
            </a:r>
            <a:r>
              <a:rPr lang="zh-CN" altLang="en-US" sz="2400" b="1" dirty="0">
                <a:ln w="22225">
                  <a:noFill/>
                  <a:prstDash val="solid"/>
                </a:ln>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信息化</a:t>
            </a:r>
            <a:r>
              <a:rPr lang="zh-CN" altLang="zh-CN" sz="2400" b="1" dirty="0">
                <a:ln w="22225">
                  <a:noFill/>
                  <a:prstDash val="solid"/>
                </a:ln>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工具软件及双语教学研究</a:t>
            </a:r>
          </a:p>
        </p:txBody>
      </p:sp>
      <p:sp>
        <p:nvSpPr>
          <p:cNvPr id="13" name="矩形 12"/>
          <p:cNvSpPr/>
          <p:nvPr/>
        </p:nvSpPr>
        <p:spPr>
          <a:xfrm>
            <a:off x="1586" y="773814"/>
            <a:ext cx="6533685" cy="481863"/>
          </a:xfrm>
          <a:prstGeom prst="rect">
            <a:avLst/>
          </a:prstGeom>
        </p:spPr>
        <p:txBody>
          <a:bodyPr wrap="square">
            <a:spAutoFit/>
          </a:bodyPr>
          <a:lstStyle/>
          <a:p>
            <a:pPr marL="285750" indent="-285750">
              <a:lnSpc>
                <a:spcPct val="150000"/>
              </a:lnSpc>
              <a:buFont typeface="Wingdings" panose="05000000000000000000" pitchFamily="2" charset="2"/>
              <a:buChar char="Ø"/>
            </a:pPr>
            <a:r>
              <a:rPr lang="zh-CN" altLang="en-US" sz="2000" b="1" dirty="0">
                <a:solidFill>
                  <a:schemeClr val="accent2"/>
                </a:solidFill>
                <a:latin typeface="黑体" panose="02010609060101010101" pitchFamily="49" charset="-122"/>
                <a:ea typeface="黑体" panose="02010609060101010101" pitchFamily="49" charset="-122"/>
              </a:rPr>
              <a:t>信息化工具软件在化学教学中的应用研究</a:t>
            </a:r>
            <a:endParaRPr lang="en-US" altLang="zh-CN" sz="2000" b="1" dirty="0">
              <a:solidFill>
                <a:schemeClr val="accent2"/>
              </a:solidFill>
              <a:latin typeface="黑体" panose="02010609060101010101" pitchFamily="49" charset="-122"/>
              <a:ea typeface="黑体" panose="02010609060101010101" pitchFamily="49" charset="-122"/>
            </a:endParaRPr>
          </a:p>
        </p:txBody>
      </p:sp>
      <p:sp>
        <p:nvSpPr>
          <p:cNvPr id="14" name="矩形 13"/>
          <p:cNvSpPr/>
          <p:nvPr/>
        </p:nvSpPr>
        <p:spPr>
          <a:xfrm>
            <a:off x="1586" y="5390638"/>
            <a:ext cx="5747673" cy="943528"/>
          </a:xfrm>
          <a:prstGeom prst="rect">
            <a:avLst/>
          </a:prstGeom>
        </p:spPr>
        <p:txBody>
          <a:bodyPr wrap="square">
            <a:spAutoFit/>
          </a:bodyPr>
          <a:lstStyle/>
          <a:p>
            <a:pPr marL="285750" indent="-285750">
              <a:lnSpc>
                <a:spcPct val="150000"/>
              </a:lnSpc>
              <a:buFont typeface="Wingdings" panose="05000000000000000000" pitchFamily="2" charset="2"/>
              <a:buChar char="Ø"/>
            </a:pPr>
            <a:r>
              <a:rPr lang="zh-CN" altLang="zh-CN" sz="2000" b="1" dirty="0">
                <a:solidFill>
                  <a:schemeClr val="accent2"/>
                </a:solidFill>
                <a:latin typeface="黑体" panose="02010609060101010101" pitchFamily="49" charset="-122"/>
                <a:ea typeface="黑体" panose="02010609060101010101" pitchFamily="49" charset="-122"/>
              </a:rPr>
              <a:t>双语教学研究</a:t>
            </a:r>
            <a:r>
              <a:rPr lang="zh-CN" altLang="en-US" sz="2000" b="1" dirty="0">
                <a:solidFill>
                  <a:schemeClr val="accent2"/>
                </a:solidFill>
                <a:latin typeface="黑体" panose="02010609060101010101" pitchFamily="49" charset="-122"/>
                <a:ea typeface="黑体" panose="02010609060101010101" pitchFamily="49" charset="-122"/>
              </a:rPr>
              <a:t>与化学双语师资培训</a:t>
            </a:r>
            <a:endParaRPr lang="zh-CN" altLang="zh-CN" sz="2000" b="1" dirty="0">
              <a:solidFill>
                <a:schemeClr val="accent2"/>
              </a:solidFill>
              <a:latin typeface="黑体" panose="02010609060101010101" pitchFamily="49" charset="-122"/>
              <a:ea typeface="黑体" panose="02010609060101010101" pitchFamily="49" charset="-122"/>
            </a:endParaRPr>
          </a:p>
          <a:p>
            <a:pPr marL="285750" indent="-285750">
              <a:lnSpc>
                <a:spcPct val="150000"/>
              </a:lnSpc>
              <a:buFont typeface="Wingdings" panose="05000000000000000000" pitchFamily="2" charset="2"/>
              <a:buChar char="Ø"/>
            </a:pPr>
            <a:endParaRPr lang="zh-CN" altLang="en-US" sz="2000" b="1" dirty="0">
              <a:solidFill>
                <a:schemeClr val="accent2"/>
              </a:solidFill>
              <a:latin typeface="黑体" panose="02010609060101010101" pitchFamily="49" charset="-122"/>
              <a:ea typeface="黑体" panose="02010609060101010101" pitchFamily="49" charset="-122"/>
            </a:endParaRPr>
          </a:p>
        </p:txBody>
      </p:sp>
      <p:pic>
        <p:nvPicPr>
          <p:cNvPr id="3" name="图片 2"/>
          <p:cNvPicPr>
            <a:picLocks noChangeAspect="1"/>
          </p:cNvPicPr>
          <p:nvPr/>
        </p:nvPicPr>
        <p:blipFill>
          <a:blip r:embed="rId2"/>
          <a:stretch>
            <a:fillRect/>
          </a:stretch>
        </p:blipFill>
        <p:spPr>
          <a:xfrm>
            <a:off x="1386710" y="1357137"/>
            <a:ext cx="4752128" cy="4131205"/>
          </a:xfrm>
          <a:prstGeom prst="rect">
            <a:avLst/>
          </a:prstGeom>
        </p:spPr>
      </p:pic>
      <p:pic>
        <p:nvPicPr>
          <p:cNvPr id="28" name="图片 27"/>
          <p:cNvPicPr>
            <a:picLocks noChangeAspect="1"/>
          </p:cNvPicPr>
          <p:nvPr/>
        </p:nvPicPr>
        <p:blipFill>
          <a:blip r:embed="rId3"/>
          <a:stretch>
            <a:fillRect/>
          </a:stretch>
        </p:blipFill>
        <p:spPr>
          <a:xfrm rot="10800000">
            <a:off x="841659" y="6443349"/>
            <a:ext cx="2623721" cy="3486964"/>
          </a:xfrm>
          <a:prstGeom prst="rect">
            <a:avLst/>
          </a:prstGeom>
          <a:ln>
            <a:noFill/>
          </a:ln>
          <a:effectLst>
            <a:outerShdw blurRad="190500" algn="tl" rotWithShape="0">
              <a:srgbClr val="000000">
                <a:alpha val="70000"/>
              </a:srgbClr>
            </a:outerShdw>
          </a:effectLst>
        </p:spPr>
      </p:pic>
      <p:pic>
        <p:nvPicPr>
          <p:cNvPr id="30" name="图片 29"/>
          <p:cNvPicPr>
            <a:picLocks noChangeAspect="1"/>
          </p:cNvPicPr>
          <p:nvPr/>
        </p:nvPicPr>
        <p:blipFill>
          <a:blip r:embed="rId4"/>
          <a:stretch>
            <a:fillRect/>
          </a:stretch>
        </p:blipFill>
        <p:spPr>
          <a:xfrm>
            <a:off x="3904695" y="6334166"/>
            <a:ext cx="2623721" cy="1762882"/>
          </a:xfrm>
          <a:prstGeom prst="rect">
            <a:avLst/>
          </a:prstGeom>
        </p:spPr>
      </p:pic>
      <p:pic>
        <p:nvPicPr>
          <p:cNvPr id="4" name="图片 3"/>
          <p:cNvPicPr>
            <a:picLocks noChangeAspect="1"/>
          </p:cNvPicPr>
          <p:nvPr/>
        </p:nvPicPr>
        <p:blipFill>
          <a:blip r:embed="rId5"/>
          <a:stretch>
            <a:fillRect/>
          </a:stretch>
        </p:blipFill>
        <p:spPr>
          <a:xfrm>
            <a:off x="4005658" y="8274856"/>
            <a:ext cx="2522758" cy="1673643"/>
          </a:xfrm>
          <a:prstGeom prst="rect">
            <a:avLst/>
          </a:prstGeom>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矩形 10"/>
          <p:cNvSpPr/>
          <p:nvPr/>
        </p:nvSpPr>
        <p:spPr>
          <a:xfrm>
            <a:off x="0" y="-53786"/>
            <a:ext cx="7559675" cy="726140"/>
          </a:xfrm>
          <a:prstGeom prst="rect">
            <a:avLst/>
          </a:prstGeom>
          <a:ln>
            <a:no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zh-CN" altLang="en-US" dirty="0">
              <a:effectLst>
                <a:outerShdw blurRad="38100" dist="38100" dir="2700000" algn="tl">
                  <a:srgbClr val="000000">
                    <a:alpha val="43137"/>
                  </a:srgbClr>
                </a:outerShdw>
              </a:effectLst>
            </a:endParaRPr>
          </a:p>
        </p:txBody>
      </p:sp>
      <p:sp>
        <p:nvSpPr>
          <p:cNvPr id="12" name="文本框 11"/>
          <p:cNvSpPr txBox="1"/>
          <p:nvPr/>
        </p:nvSpPr>
        <p:spPr>
          <a:xfrm>
            <a:off x="2214942" y="74381"/>
            <a:ext cx="5344733" cy="461665"/>
          </a:xfrm>
          <a:prstGeom prst="rect">
            <a:avLst/>
          </a:prstGeom>
          <a:noFill/>
        </p:spPr>
        <p:txBody>
          <a:bodyPr wrap="none" rtlCol="0">
            <a:spAutoFit/>
          </a:bodyPr>
          <a:lstStyle/>
          <a:p>
            <a:r>
              <a:rPr lang="zh-CN" altLang="en-US" sz="2400" b="1" dirty="0">
                <a:ln w="22225">
                  <a:noFill/>
                  <a:prstDash val="solid"/>
                </a:ln>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                                           成员简介</a:t>
            </a:r>
          </a:p>
        </p:txBody>
      </p:sp>
      <p:sp>
        <p:nvSpPr>
          <p:cNvPr id="8" name="Rectangle 20"/>
          <p:cNvSpPr>
            <a:spLocks noChangeArrowheads="1"/>
          </p:cNvSpPr>
          <p:nvPr/>
        </p:nvSpPr>
        <p:spPr bwMode="auto">
          <a:xfrm>
            <a:off x="5276979" y="1181224"/>
            <a:ext cx="1331595" cy="1929130"/>
          </a:xfrm>
          <a:prstGeom prst="rect">
            <a:avLst/>
          </a:prstGeom>
          <a:noFill/>
          <a:ln>
            <a:noFill/>
          </a:ln>
        </p:spPr>
        <p:txBody>
          <a:bodyPr vert="horz" wrap="square" lIns="0" tIns="0" rIns="0" bIns="0" numCol="1" anchor="t" anchorCtr="0" compatLnSpc="1">
            <a:noAutofit/>
          </a:bodyPr>
          <a:lstStyle/>
          <a:p>
            <a:pPr eaLnBrk="0" fontAlgn="base" hangingPunct="0"/>
            <a:endParaRPr lang="en-US" sz="1200">
              <a:effectLst/>
              <a:latin typeface="宋体" panose="02010600030101010101" pitchFamily="2" charset="-122"/>
              <a:ea typeface="宋体" panose="02010600030101010101" pitchFamily="2" charset="-122"/>
              <a:cs typeface="宋体" panose="02010600030101010101" pitchFamily="2" charset="-122"/>
            </a:endParaRPr>
          </a:p>
        </p:txBody>
      </p:sp>
      <p:sp>
        <p:nvSpPr>
          <p:cNvPr id="4" name="Rectangle 3"/>
          <p:cNvSpPr>
            <a:spLocks noChangeArrowheads="1"/>
          </p:cNvSpPr>
          <p:nvPr/>
        </p:nvSpPr>
        <p:spPr bwMode="auto">
          <a:xfrm>
            <a:off x="762129" y="1809239"/>
            <a:ext cx="7559675"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spAutoFit/>
          </a:bodyPr>
          <a:lstStyle/>
          <a:p>
            <a:endParaRPr lang="zh-CN" altLang="en-US"/>
          </a:p>
        </p:txBody>
      </p:sp>
      <p:sp>
        <p:nvSpPr>
          <p:cNvPr id="6" name="Rectangle 4"/>
          <p:cNvSpPr>
            <a:spLocks noChangeArrowheads="1"/>
          </p:cNvSpPr>
          <p:nvPr/>
        </p:nvSpPr>
        <p:spPr bwMode="auto">
          <a:xfrm>
            <a:off x="762129" y="4139689"/>
            <a:ext cx="7559675"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spAutoFit/>
          </a:bodyPr>
          <a:lstStyle/>
          <a:p>
            <a:endParaRPr lang="zh-CN" altLang="en-US"/>
          </a:p>
        </p:txBody>
      </p:sp>
      <p:sp>
        <p:nvSpPr>
          <p:cNvPr id="13" name="文本框 12"/>
          <p:cNvSpPr txBox="1"/>
          <p:nvPr/>
        </p:nvSpPr>
        <p:spPr>
          <a:xfrm>
            <a:off x="68911" y="3664520"/>
            <a:ext cx="7421851" cy="6899325"/>
          </a:xfrm>
          <a:prstGeom prst="rect">
            <a:avLst/>
          </a:prstGeom>
          <a:noFill/>
        </p:spPr>
        <p:txBody>
          <a:bodyPr wrap="square">
            <a:spAutoFit/>
          </a:bodyPr>
          <a:lstStyle/>
          <a:p>
            <a:pPr indent="255270" algn="just">
              <a:lnSpc>
                <a:spcPct val="150000"/>
              </a:lnSpc>
            </a:pPr>
            <a:r>
              <a:rPr lang="zh-CN" altLang="en-US" sz="2400" b="1" kern="100" dirty="0">
                <a:solidFill>
                  <a:schemeClr val="accent2"/>
                </a:solidFill>
                <a:effectLst/>
                <a:latin typeface="Arial" panose="020B0604020202020204" pitchFamily="34" charset="0"/>
                <a:ea typeface="宋体" panose="02010600030101010101" pitchFamily="2" charset="-122"/>
                <a:cs typeface="Arial" panose="020B0604020202020204" pitchFamily="34" charset="0"/>
              </a:rPr>
              <a:t>个人简介</a:t>
            </a:r>
            <a:endParaRPr lang="en-US" altLang="zh-CN" sz="2400" b="1" kern="100" dirty="0">
              <a:solidFill>
                <a:schemeClr val="accent2"/>
              </a:solidFill>
              <a:latin typeface="Arial" panose="020B0604020202020204" pitchFamily="34" charset="0"/>
              <a:ea typeface="宋体" panose="02010600030101010101" pitchFamily="2" charset="-122"/>
              <a:cs typeface="Arial" panose="020B0604020202020204" pitchFamily="34" charset="0"/>
            </a:endParaRPr>
          </a:p>
          <a:p>
            <a:pPr indent="255270" algn="just">
              <a:lnSpc>
                <a:spcPct val="150000"/>
              </a:lnSpc>
            </a:pPr>
            <a:r>
              <a:rPr lang="zh-CN" altLang="zh-CN" sz="1800" kern="100" dirty="0">
                <a:effectLst/>
                <a:latin typeface="Arial" panose="020B0604020202020204" pitchFamily="34" charset="0"/>
                <a:ea typeface="宋体" panose="02010600030101010101" pitchFamily="2" charset="-122"/>
                <a:cs typeface="Arial" panose="020B0604020202020204" pitchFamily="34" charset="0"/>
              </a:rPr>
              <a:t>主要从事</a:t>
            </a:r>
            <a:r>
              <a:rPr lang="zh-CN" altLang="en-US" sz="1800" kern="100" dirty="0">
                <a:latin typeface="Arial" panose="020B0604020202020204" pitchFamily="34" charset="0"/>
                <a:ea typeface="宋体" panose="02010600030101010101" pitchFamily="2" charset="-122"/>
                <a:cs typeface="Arial" panose="020B0604020202020204" pitchFamily="34" charset="0"/>
              </a:rPr>
              <a:t>二维材料的制备及其光电器件研究</a:t>
            </a:r>
            <a:endParaRPr lang="en-US" altLang="zh-CN" sz="1800" kern="100" dirty="0">
              <a:solidFill>
                <a:schemeClr val="accent2"/>
              </a:solidFill>
              <a:latin typeface="Arial" panose="020B0604020202020204" pitchFamily="34" charset="0"/>
              <a:ea typeface="宋体" panose="02010600030101010101" pitchFamily="2" charset="-122"/>
              <a:cs typeface="Arial" panose="020B0604020202020204" pitchFamily="34" charset="0"/>
            </a:endParaRPr>
          </a:p>
          <a:p>
            <a:pPr indent="255270" algn="just">
              <a:lnSpc>
                <a:spcPct val="150000"/>
              </a:lnSpc>
            </a:pPr>
            <a:r>
              <a:rPr lang="zh-CN" altLang="en-US" sz="2400" b="1" kern="100" dirty="0">
                <a:solidFill>
                  <a:schemeClr val="accent2"/>
                </a:solidFill>
                <a:latin typeface="Arial" panose="020B0604020202020204" pitchFamily="34" charset="0"/>
                <a:ea typeface="宋体" panose="02010600030101010101" pitchFamily="2" charset="-122"/>
                <a:cs typeface="Arial" panose="020B0604020202020204" pitchFamily="34" charset="0"/>
              </a:rPr>
              <a:t>工作经历</a:t>
            </a:r>
            <a:endParaRPr lang="en-US" altLang="zh-CN" sz="2400" b="1" kern="100" dirty="0">
              <a:solidFill>
                <a:schemeClr val="accent2"/>
              </a:solidFill>
              <a:latin typeface="Arial" panose="020B0604020202020204" pitchFamily="34" charset="0"/>
              <a:ea typeface="宋体" panose="02010600030101010101" pitchFamily="2" charset="-122"/>
              <a:cs typeface="Arial" panose="020B0604020202020204" pitchFamily="34" charset="0"/>
            </a:endParaRPr>
          </a:p>
          <a:p>
            <a:pPr indent="255270" algn="just">
              <a:lnSpc>
                <a:spcPct val="150000"/>
              </a:lnSpc>
            </a:pPr>
            <a:r>
              <a:rPr lang="en-US" altLang="zh-CN" sz="1800" kern="100" dirty="0">
                <a:effectLst/>
                <a:latin typeface="仿宋" panose="02010609060101010101" pitchFamily="49" charset="-122"/>
                <a:ea typeface="宋体" panose="02010600030101010101" pitchFamily="2" charset="-122"/>
              </a:rPr>
              <a:t>2020.12 </a:t>
            </a:r>
            <a:r>
              <a:rPr lang="zh-CN" altLang="en-US" sz="1800" kern="100" dirty="0">
                <a:effectLst/>
                <a:latin typeface="仿宋" panose="02010609060101010101" pitchFamily="49" charset="-122"/>
                <a:ea typeface="宋体" panose="02010600030101010101" pitchFamily="2" charset="-122"/>
              </a:rPr>
              <a:t>至今   四川师范大学，研究员</a:t>
            </a:r>
          </a:p>
          <a:p>
            <a:pPr indent="255270" algn="just">
              <a:lnSpc>
                <a:spcPct val="150000"/>
              </a:lnSpc>
            </a:pPr>
            <a:r>
              <a:rPr lang="en-US" altLang="zh-CN" sz="1800" kern="100" dirty="0">
                <a:effectLst/>
                <a:latin typeface="仿宋" panose="02010609060101010101" pitchFamily="49" charset="-122"/>
                <a:ea typeface="宋体" panose="02010600030101010101" pitchFamily="2" charset="-122"/>
              </a:rPr>
              <a:t>2016.03-2017.07 </a:t>
            </a:r>
            <a:r>
              <a:rPr lang="zh-CN" altLang="en-US" sz="1800" kern="100" dirty="0">
                <a:effectLst/>
                <a:latin typeface="仿宋" panose="02010609060101010101" pitchFamily="49" charset="-122"/>
                <a:ea typeface="宋体" panose="02010600030101010101" pitchFamily="2" charset="-122"/>
              </a:rPr>
              <a:t>香港理工大学，应用物理学系，博士后</a:t>
            </a:r>
          </a:p>
          <a:p>
            <a:pPr indent="255270" algn="just">
              <a:lnSpc>
                <a:spcPct val="150000"/>
              </a:lnSpc>
            </a:pPr>
            <a:r>
              <a:rPr lang="en-US" altLang="zh-CN" sz="1800" kern="100" dirty="0">
                <a:effectLst/>
                <a:latin typeface="仿宋" panose="02010609060101010101" pitchFamily="49" charset="-122"/>
                <a:ea typeface="宋体" panose="02010600030101010101" pitchFamily="2" charset="-122"/>
              </a:rPr>
              <a:t>2015.11-2020.12   </a:t>
            </a:r>
            <a:r>
              <a:rPr lang="zh-CN" altLang="en-US" sz="1800" kern="100" dirty="0">
                <a:effectLst/>
                <a:latin typeface="仿宋" panose="02010609060101010101" pitchFamily="49" charset="-122"/>
                <a:ea typeface="宋体" panose="02010600030101010101" pitchFamily="2" charset="-122"/>
              </a:rPr>
              <a:t>四川师范大学，副研究员</a:t>
            </a:r>
          </a:p>
          <a:p>
            <a:pPr indent="255270" algn="just">
              <a:lnSpc>
                <a:spcPct val="150000"/>
              </a:lnSpc>
            </a:pPr>
            <a:r>
              <a:rPr lang="en-US" altLang="zh-CN" sz="1800" kern="100" dirty="0">
                <a:effectLst/>
                <a:latin typeface="仿宋" panose="02010609060101010101" pitchFamily="49" charset="-122"/>
                <a:ea typeface="宋体" panose="02010600030101010101" pitchFamily="2" charset="-122"/>
              </a:rPr>
              <a:t>2015.05-2015.11  </a:t>
            </a:r>
            <a:r>
              <a:rPr lang="zh-CN" altLang="en-US" sz="1800" kern="100" dirty="0">
                <a:effectLst/>
                <a:latin typeface="仿宋" panose="02010609060101010101" pitchFamily="49" charset="-122"/>
                <a:ea typeface="宋体" panose="02010600030101010101" pitchFamily="2" charset="-122"/>
              </a:rPr>
              <a:t>香港理工大学，应用物理系 研究助理</a:t>
            </a:r>
          </a:p>
          <a:p>
            <a:pPr indent="255270" algn="just">
              <a:lnSpc>
                <a:spcPct val="150000"/>
              </a:lnSpc>
            </a:pPr>
            <a:r>
              <a:rPr lang="zh-CN" altLang="en-US" sz="2400" b="1" kern="100" dirty="0">
                <a:solidFill>
                  <a:schemeClr val="accent2"/>
                </a:solidFill>
                <a:latin typeface="+mn-ea"/>
              </a:rPr>
              <a:t>主讲课程</a:t>
            </a:r>
            <a:endParaRPr lang="en-US" altLang="zh-CN" sz="2400" b="1" kern="100" dirty="0">
              <a:solidFill>
                <a:schemeClr val="accent2"/>
              </a:solidFill>
              <a:latin typeface="+mn-ea"/>
            </a:endParaRPr>
          </a:p>
          <a:p>
            <a:pPr indent="255270" algn="just">
              <a:lnSpc>
                <a:spcPct val="150000"/>
              </a:lnSpc>
            </a:pPr>
            <a:r>
              <a:rPr lang="zh-CN" altLang="en-US" sz="2000" dirty="0"/>
              <a:t>化学专业英语，纳米科学与技术</a:t>
            </a:r>
            <a:endParaRPr lang="en-US" altLang="zh-CN" sz="2000" b="1" kern="100" dirty="0">
              <a:latin typeface="+mn-ea"/>
            </a:endParaRPr>
          </a:p>
          <a:p>
            <a:pPr indent="255270" algn="just">
              <a:lnSpc>
                <a:spcPct val="150000"/>
              </a:lnSpc>
            </a:pPr>
            <a:r>
              <a:rPr lang="zh-CN" altLang="en-US" sz="2400" b="1" kern="100" dirty="0">
                <a:solidFill>
                  <a:schemeClr val="accent2"/>
                </a:solidFill>
                <a:effectLst/>
                <a:latin typeface="+mn-ea"/>
              </a:rPr>
              <a:t>代表性论文</a:t>
            </a:r>
            <a:endParaRPr lang="en-US" altLang="zh-CN" sz="2400" b="1" kern="100" dirty="0">
              <a:solidFill>
                <a:schemeClr val="accent2"/>
              </a:solidFill>
              <a:effectLst/>
              <a:latin typeface="+mn-ea"/>
            </a:endParaRPr>
          </a:p>
          <a:p>
            <a:pPr marL="342900" lvl="0" indent="-342900" algn="just">
              <a:lnSpc>
                <a:spcPts val="2000"/>
              </a:lnSpc>
              <a:buFont typeface="+mj-lt"/>
              <a:buAutoNum type="arabicPeriod"/>
              <a:tabLst>
                <a:tab pos="90170" algn="l"/>
                <a:tab pos="180340" algn="l"/>
              </a:tabLst>
            </a:pPr>
            <a:r>
              <a:rPr lang="en-US" altLang="zh-CN" sz="1800" kern="100" dirty="0">
                <a:effectLst/>
                <a:latin typeface="Times New Roman" panose="02020603050405020304" pitchFamily="18" charset="0"/>
                <a:ea typeface="仿宋" panose="02010609060101010101" pitchFamily="49" charset="-122"/>
              </a:rPr>
              <a:t>Nanoscale, 2023, 15(10): 4801-4808</a:t>
            </a:r>
          </a:p>
          <a:p>
            <a:pPr marL="342900" lvl="0" indent="-342900" algn="just">
              <a:lnSpc>
                <a:spcPts val="2000"/>
              </a:lnSpc>
              <a:buFont typeface="+mj-lt"/>
              <a:buAutoNum type="arabicPeriod"/>
              <a:tabLst>
                <a:tab pos="90170" algn="l"/>
                <a:tab pos="180340" algn="l"/>
              </a:tabLst>
            </a:pPr>
            <a:r>
              <a:rPr lang="en-US" altLang="zh-CN" sz="1800" kern="100" dirty="0">
                <a:effectLst/>
                <a:latin typeface="Times New Roman" panose="02020603050405020304" pitchFamily="18" charset="0"/>
                <a:ea typeface="仿宋" panose="02010609060101010101" pitchFamily="49" charset="-122"/>
              </a:rPr>
              <a:t>Advanced Functional Materials, 2022, 32(25): 2201276</a:t>
            </a:r>
          </a:p>
          <a:p>
            <a:pPr marL="342900" lvl="0" indent="-342900" algn="just">
              <a:lnSpc>
                <a:spcPts val="2000"/>
              </a:lnSpc>
              <a:buFont typeface="+mj-lt"/>
              <a:buAutoNum type="arabicPeriod"/>
              <a:tabLst>
                <a:tab pos="90170" algn="l"/>
                <a:tab pos="180340" algn="l"/>
              </a:tabLst>
            </a:pPr>
            <a:r>
              <a:rPr lang="en-US" altLang="zh-CN" sz="1800" kern="100" dirty="0">
                <a:effectLst/>
                <a:latin typeface="Times New Roman" panose="02020603050405020304" pitchFamily="18" charset="0"/>
                <a:ea typeface="仿宋" panose="02010609060101010101" pitchFamily="49" charset="-122"/>
              </a:rPr>
              <a:t>Advanced Functional Materials, 2022, 32(6): 2108014</a:t>
            </a:r>
          </a:p>
          <a:p>
            <a:pPr marL="342900" lvl="0" indent="-342900" algn="just">
              <a:lnSpc>
                <a:spcPts val="2000"/>
              </a:lnSpc>
              <a:buFont typeface="+mj-lt"/>
              <a:buAutoNum type="arabicPeriod"/>
              <a:tabLst>
                <a:tab pos="90170" algn="l"/>
                <a:tab pos="180340" algn="l"/>
              </a:tabLst>
            </a:pPr>
            <a:r>
              <a:rPr lang="en-US" altLang="zh-CN" sz="1800" kern="100" dirty="0">
                <a:effectLst/>
                <a:latin typeface="Times New Roman" panose="02020603050405020304" pitchFamily="18" charset="0"/>
                <a:ea typeface="仿宋" panose="02010609060101010101" pitchFamily="49" charset="-122"/>
              </a:rPr>
              <a:t>Journal of Physical Chemistry Letters, 2022, 13(31): 7130-7138</a:t>
            </a:r>
          </a:p>
          <a:p>
            <a:pPr marL="342900" lvl="0" indent="-342900" algn="just">
              <a:lnSpc>
                <a:spcPts val="2000"/>
              </a:lnSpc>
              <a:buFont typeface="+mj-lt"/>
              <a:buAutoNum type="arabicPeriod"/>
              <a:tabLst>
                <a:tab pos="90170" algn="l"/>
                <a:tab pos="180340" algn="l"/>
              </a:tabLst>
            </a:pPr>
            <a:r>
              <a:rPr lang="en-GB" altLang="zh-CN" sz="1800" kern="100" dirty="0">
                <a:effectLst/>
                <a:latin typeface="Times New Roman" panose="02020603050405020304" pitchFamily="18" charset="0"/>
                <a:ea typeface="仿宋" panose="02010609060101010101" pitchFamily="49" charset="-122"/>
              </a:rPr>
              <a:t>Nano Energy</a:t>
            </a:r>
            <a:r>
              <a:rPr lang="zh-CN" altLang="en-GB" sz="1800" kern="100" dirty="0">
                <a:effectLst/>
                <a:latin typeface="Times New Roman" panose="02020603050405020304" pitchFamily="18" charset="0"/>
                <a:ea typeface="仿宋" panose="02010609060101010101" pitchFamily="49" charset="-122"/>
              </a:rPr>
              <a:t>，</a:t>
            </a:r>
            <a:r>
              <a:rPr lang="en-GB" altLang="zh-CN" sz="1800" kern="100" dirty="0">
                <a:effectLst/>
                <a:latin typeface="Times New Roman" panose="02020603050405020304" pitchFamily="18" charset="0"/>
                <a:ea typeface="仿宋" panose="02010609060101010101" pitchFamily="49" charset="-122"/>
              </a:rPr>
              <a:t>2019</a:t>
            </a:r>
            <a:r>
              <a:rPr lang="zh-CN" altLang="en-GB" sz="1800" kern="100" dirty="0">
                <a:effectLst/>
                <a:latin typeface="Times New Roman" panose="02020603050405020304" pitchFamily="18" charset="0"/>
                <a:ea typeface="仿宋" panose="02010609060101010101" pitchFamily="49" charset="-122"/>
              </a:rPr>
              <a:t>，</a:t>
            </a:r>
            <a:r>
              <a:rPr lang="en-GB" altLang="zh-CN" sz="1800" kern="100" dirty="0">
                <a:effectLst/>
                <a:latin typeface="Times New Roman" panose="02020603050405020304" pitchFamily="18" charset="0"/>
                <a:ea typeface="仿宋" panose="02010609060101010101" pitchFamily="49" charset="-122"/>
              </a:rPr>
              <a:t>57, 566-573</a:t>
            </a:r>
          </a:p>
          <a:p>
            <a:pPr marL="342900" lvl="0" indent="-342900" algn="just">
              <a:lnSpc>
                <a:spcPts val="2000"/>
              </a:lnSpc>
              <a:buFont typeface="+mj-lt"/>
              <a:buAutoNum type="arabicPeriod"/>
              <a:tabLst>
                <a:tab pos="90170" algn="l"/>
                <a:tab pos="180340" algn="l"/>
              </a:tabLst>
            </a:pPr>
            <a:r>
              <a:rPr lang="en-GB" altLang="zh-CN" sz="1800" kern="100" dirty="0">
                <a:effectLst/>
                <a:latin typeface="Times New Roman" panose="02020603050405020304" pitchFamily="18" charset="0"/>
                <a:ea typeface="仿宋" panose="02010609060101010101" pitchFamily="49" charset="-122"/>
              </a:rPr>
              <a:t>Advanced  Optical  Materials, 2018, 6 (10), 1701296</a:t>
            </a:r>
          </a:p>
          <a:p>
            <a:pPr marL="342900" lvl="0" indent="-342900" algn="just">
              <a:lnSpc>
                <a:spcPts val="2000"/>
              </a:lnSpc>
              <a:buFont typeface="+mj-lt"/>
              <a:buAutoNum type="arabicPeriod"/>
              <a:tabLst>
                <a:tab pos="90170" algn="l"/>
                <a:tab pos="180340" algn="l"/>
              </a:tabLst>
            </a:pPr>
            <a:r>
              <a:rPr lang="it-IT" altLang="zh-CN" sz="1800" kern="100" dirty="0">
                <a:effectLst/>
                <a:latin typeface="Times New Roman" panose="02020603050405020304" pitchFamily="18" charset="0"/>
                <a:ea typeface="仿宋" panose="02010609060101010101" pitchFamily="49" charset="-122"/>
              </a:rPr>
              <a:t>ACS Nano, 2017, 11(7), 6950-6958 </a:t>
            </a:r>
          </a:p>
          <a:p>
            <a:pPr marL="342900" lvl="0" indent="-342900" algn="just">
              <a:lnSpc>
                <a:spcPts val="2000"/>
              </a:lnSpc>
              <a:buFont typeface="+mj-lt"/>
              <a:buAutoNum type="arabicPeriod"/>
              <a:tabLst>
                <a:tab pos="90170" algn="l"/>
                <a:tab pos="180340" algn="l"/>
              </a:tabLst>
            </a:pPr>
            <a:r>
              <a:rPr lang="de-DE" altLang="zh-CN" sz="1800" kern="100" dirty="0">
                <a:effectLst/>
                <a:latin typeface="Times New Roman" panose="02020603050405020304" pitchFamily="18" charset="0"/>
                <a:ea typeface="仿宋" panose="02010609060101010101" pitchFamily="49" charset="-122"/>
              </a:rPr>
              <a:t>Angewandte Chemie International Edition, 2015</a:t>
            </a:r>
            <a:r>
              <a:rPr lang="en-US" altLang="zh-CN" sz="1800" kern="100" dirty="0">
                <a:latin typeface="Times New Roman" panose="02020603050405020304" pitchFamily="18" charset="0"/>
                <a:ea typeface="仿宋" panose="02010609060101010101" pitchFamily="49" charset="-122"/>
              </a:rPr>
              <a:t>,</a:t>
            </a:r>
            <a:r>
              <a:rPr lang="zh-CN" altLang="en-US" sz="1800" kern="100" dirty="0">
                <a:latin typeface="Times New Roman" panose="02020603050405020304" pitchFamily="18" charset="0"/>
                <a:ea typeface="仿宋" panose="02010609060101010101" pitchFamily="49" charset="-122"/>
              </a:rPr>
              <a:t> </a:t>
            </a:r>
            <a:r>
              <a:rPr lang="de-DE" altLang="zh-CN" sz="1800" kern="100" dirty="0">
                <a:effectLst/>
                <a:latin typeface="Times New Roman" panose="02020603050405020304" pitchFamily="18" charset="0"/>
                <a:ea typeface="仿宋" panose="02010609060101010101" pitchFamily="49" charset="-122"/>
              </a:rPr>
              <a:t>54(4), 1185-1189</a:t>
            </a:r>
          </a:p>
        </p:txBody>
      </p:sp>
      <p:sp>
        <p:nvSpPr>
          <p:cNvPr id="10" name="Rectangle 7"/>
          <p:cNvSpPr>
            <a:spLocks noChangeArrowheads="1"/>
          </p:cNvSpPr>
          <p:nvPr/>
        </p:nvSpPr>
        <p:spPr bwMode="auto">
          <a:xfrm>
            <a:off x="0" y="0"/>
            <a:ext cx="7559675"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spAutoFit/>
          </a:bodyPr>
          <a:lstStyle/>
          <a:p>
            <a:endParaRPr lang="zh-CN" altLang="en-US"/>
          </a:p>
        </p:txBody>
      </p:sp>
      <p:sp>
        <p:nvSpPr>
          <p:cNvPr id="15" name="Rectangle 10"/>
          <p:cNvSpPr>
            <a:spLocks noChangeArrowheads="1"/>
          </p:cNvSpPr>
          <p:nvPr/>
        </p:nvSpPr>
        <p:spPr bwMode="auto">
          <a:xfrm>
            <a:off x="0" y="0"/>
            <a:ext cx="7559675"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spAutoFit/>
          </a:bodyPr>
          <a:lstStyle/>
          <a:p>
            <a:endParaRPr lang="zh-CN" altLang="en-US"/>
          </a:p>
        </p:txBody>
      </p:sp>
      <p:pic>
        <p:nvPicPr>
          <p:cNvPr id="2057" name="图片 4"/>
          <p:cNvPicPr>
            <a:picLocks noChangeAspect="1" noChangeArrowheads="1"/>
          </p:cNvPicPr>
          <p:nvPr/>
        </p:nvPicPr>
        <p:blipFill>
          <a:blip r:embed="rId2">
            <a:extLst>
              <a:ext uri="{28A0092B-C50C-407E-A947-70E740481C1C}">
                <a14:useLocalDpi xmlns:a14="http://schemas.microsoft.com/office/drawing/2010/main" val="0"/>
              </a:ext>
            </a:extLst>
          </a:blip>
          <a:srcRect r="-438" b="10162"/>
          <a:stretch>
            <a:fillRect/>
          </a:stretch>
        </p:blipFill>
        <p:spPr bwMode="auto">
          <a:xfrm>
            <a:off x="5586288" y="916711"/>
            <a:ext cx="1724025" cy="2166938"/>
          </a:xfrm>
          <a:prstGeom prst="rect">
            <a:avLst/>
          </a:prstGeom>
          <a:noFill/>
          <a:extLst>
            <a:ext uri="{909E8E84-426E-40DD-AFC4-6F175D3DCCD1}">
              <a14:hiddenFill xmlns:a14="http://schemas.microsoft.com/office/drawing/2010/main">
                <a:solidFill>
                  <a:srgbClr val="FFFFFF"/>
                </a:solidFill>
              </a14:hiddenFill>
            </a:ext>
          </a:extLst>
        </p:spPr>
      </p:pic>
      <p:sp>
        <p:nvSpPr>
          <p:cNvPr id="16" name="Rectangle 11"/>
          <p:cNvSpPr>
            <a:spLocks noChangeArrowheads="1"/>
          </p:cNvSpPr>
          <p:nvPr/>
        </p:nvSpPr>
        <p:spPr bwMode="auto">
          <a:xfrm>
            <a:off x="6310" y="842333"/>
            <a:ext cx="5102679" cy="280076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spAutoFit/>
          </a:bodyPr>
          <a:lstStyle>
            <a:lvl1pPr indent="266700"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marL="914400" eaLnBrk="0" fontAlgn="base" hangingPunct="0">
              <a:spcBef>
                <a:spcPct val="0"/>
              </a:spcBef>
              <a:spcAft>
                <a:spcPct val="0"/>
              </a:spcAft>
              <a:defRPr>
                <a:solidFill>
                  <a:schemeClr val="tx1"/>
                </a:solidFill>
                <a:latin typeface="Arial" panose="020B0604020202020204" pitchFamily="34" charset="0"/>
              </a:defRPr>
            </a:lvl3pPr>
            <a:lvl4pPr marL="1371600" eaLnBrk="0" fontAlgn="base" hangingPunct="0">
              <a:spcBef>
                <a:spcPct val="0"/>
              </a:spcBef>
              <a:spcAft>
                <a:spcPct val="0"/>
              </a:spcAft>
              <a:defRPr>
                <a:solidFill>
                  <a:schemeClr val="tx1"/>
                </a:solidFill>
                <a:latin typeface="Arial" panose="020B0604020202020204" pitchFamily="34" charset="0"/>
              </a:defRPr>
            </a:lvl4pPr>
            <a:lvl5pPr marL="1828800" eaLnBrk="0" fontAlgn="base" hangingPunct="0">
              <a:spcBef>
                <a:spcPct val="0"/>
              </a:spcBef>
              <a:spcAft>
                <a:spcPct val="0"/>
              </a:spcAft>
              <a:defRPr>
                <a:solidFill>
                  <a:schemeClr val="tx1"/>
                </a:solidFill>
                <a:latin typeface="Arial" panose="020B0604020202020204" pitchFamily="34" charset="0"/>
              </a:defRPr>
            </a:lvl5pPr>
            <a:lvl6pPr marL="2286000" eaLnBrk="0" fontAlgn="base" hangingPunct="0">
              <a:spcBef>
                <a:spcPct val="0"/>
              </a:spcBef>
              <a:spcAft>
                <a:spcPct val="0"/>
              </a:spcAft>
              <a:defRPr>
                <a:solidFill>
                  <a:schemeClr val="tx1"/>
                </a:solidFill>
                <a:latin typeface="Arial" panose="020B0604020202020204" pitchFamily="34" charset="0"/>
              </a:defRPr>
            </a:lvl6pPr>
            <a:lvl7pPr marL="2743200" eaLnBrk="0" fontAlgn="base" hangingPunct="0">
              <a:spcBef>
                <a:spcPct val="0"/>
              </a:spcBef>
              <a:spcAft>
                <a:spcPct val="0"/>
              </a:spcAft>
              <a:defRPr>
                <a:solidFill>
                  <a:schemeClr val="tx1"/>
                </a:solidFill>
                <a:latin typeface="Arial" panose="020B0604020202020204" pitchFamily="34" charset="0"/>
              </a:defRPr>
            </a:lvl7pPr>
            <a:lvl8pPr marL="3200400" eaLnBrk="0" fontAlgn="base" hangingPunct="0">
              <a:spcBef>
                <a:spcPct val="0"/>
              </a:spcBef>
              <a:spcAft>
                <a:spcPct val="0"/>
              </a:spcAft>
              <a:defRPr>
                <a:solidFill>
                  <a:schemeClr val="tx1"/>
                </a:solidFill>
                <a:latin typeface="Arial" panose="020B0604020202020204" pitchFamily="34" charset="0"/>
              </a:defRPr>
            </a:lvl8pPr>
            <a:lvl9pPr marL="3657600" eaLnBrk="0" fontAlgn="base" hangingPunct="0">
              <a:spcBef>
                <a:spcPct val="0"/>
              </a:spcBef>
              <a:spcAft>
                <a:spcPct val="0"/>
              </a:spcAft>
              <a:defRPr>
                <a:solidFill>
                  <a:schemeClr val="tx1"/>
                </a:solidFill>
                <a:latin typeface="Arial" panose="020B0604020202020204" pitchFamily="34" charset="0"/>
              </a:defRPr>
            </a:lvl9pPr>
          </a:lstStyle>
          <a:p>
            <a:pPr marL="0" marR="0" lvl="0" indent="266700" algn="l" defTabSz="914400" rtl="0" eaLnBrk="0" fontAlgn="base" latinLnBrk="0" hangingPunct="0">
              <a:lnSpc>
                <a:spcPct val="100000"/>
              </a:lnSpc>
              <a:spcBef>
                <a:spcPct val="0"/>
              </a:spcBef>
              <a:spcAft>
                <a:spcPct val="0"/>
              </a:spcAft>
              <a:buClrTx/>
              <a:buSzTx/>
              <a:buFontTx/>
              <a:buNone/>
            </a:pPr>
            <a:r>
              <a:rPr kumimoji="0" lang="zh-CN" altLang="zh-CN" sz="3200" b="1" i="0" u="none" strike="noStrike" cap="none" normalizeH="0" baseline="0" dirty="0">
                <a:ln>
                  <a:noFill/>
                </a:ln>
                <a:solidFill>
                  <a:schemeClr val="tx1"/>
                </a:solidFill>
                <a:effectLst/>
                <a:latin typeface="仿宋" panose="02010609060101010101" pitchFamily="49" charset="-122"/>
                <a:ea typeface="仿宋" panose="02010609060101010101" pitchFamily="49" charset="-122"/>
                <a:cs typeface="Times New Roman" panose="02020603050405020304" pitchFamily="18" charset="0"/>
              </a:rPr>
              <a:t>接文静 </a:t>
            </a:r>
            <a:endParaRPr kumimoji="0" lang="zh-CN" altLang="zh-CN" sz="3200" b="0" i="0" u="none" strike="noStrike" cap="none" normalizeH="0" baseline="0" dirty="0">
              <a:ln>
                <a:noFill/>
              </a:ln>
              <a:solidFill>
                <a:schemeClr val="tx1"/>
              </a:solidFill>
              <a:effectLst/>
            </a:endParaRPr>
          </a:p>
          <a:p>
            <a:pPr marL="0" marR="0" lvl="0" indent="266700" algn="l" defTabSz="914400" rtl="0" eaLnBrk="0" fontAlgn="base" latinLnBrk="0" hangingPunct="0">
              <a:lnSpc>
                <a:spcPct val="100000"/>
              </a:lnSpc>
              <a:spcBef>
                <a:spcPct val="0"/>
              </a:spcBef>
              <a:spcAft>
                <a:spcPct val="0"/>
              </a:spcAft>
              <a:buClrTx/>
              <a:buSzTx/>
              <a:buFontTx/>
              <a:buNone/>
            </a:pPr>
            <a:endParaRPr kumimoji="0" lang="en-US" altLang="zh-CN" sz="1800" b="1" i="0" u="none" strike="noStrike" cap="none" normalizeH="0" baseline="0" dirty="0">
              <a:ln>
                <a:noFill/>
              </a:ln>
              <a:solidFill>
                <a:schemeClr val="tx1"/>
              </a:solidFill>
              <a:effectLst/>
              <a:latin typeface="仿宋" panose="02010609060101010101" pitchFamily="49" charset="-122"/>
              <a:ea typeface="仿宋" panose="02010609060101010101" pitchFamily="49" charset="-122"/>
              <a:cs typeface="Times New Roman" panose="02020603050405020304" pitchFamily="18" charset="0"/>
            </a:endParaRPr>
          </a:p>
          <a:p>
            <a:pPr marL="0" marR="0" lvl="0" indent="266700" algn="l" defTabSz="914400" rtl="0" eaLnBrk="0" fontAlgn="base" latinLnBrk="0" hangingPunct="0">
              <a:lnSpc>
                <a:spcPct val="100000"/>
              </a:lnSpc>
              <a:spcBef>
                <a:spcPct val="0"/>
              </a:spcBef>
              <a:spcAft>
                <a:spcPct val="0"/>
              </a:spcAft>
              <a:buClrTx/>
              <a:buSzTx/>
              <a:buFontTx/>
              <a:buNone/>
            </a:pPr>
            <a:r>
              <a:rPr kumimoji="0" lang="zh-CN" altLang="zh-CN" sz="1800" b="1" i="0" u="none" strike="noStrike" cap="none" normalizeH="0" baseline="0" dirty="0">
                <a:ln>
                  <a:noFill/>
                </a:ln>
                <a:solidFill>
                  <a:schemeClr val="tx1"/>
                </a:solidFill>
                <a:effectLst/>
                <a:latin typeface="仿宋" panose="02010609060101010101" pitchFamily="49" charset="-122"/>
                <a:ea typeface="仿宋" panose="02010609060101010101" pitchFamily="49" charset="-122"/>
                <a:cs typeface="Times New Roman" panose="02020603050405020304" pitchFamily="18" charset="0"/>
              </a:rPr>
              <a:t>理学博士，研究员</a:t>
            </a:r>
            <a:endParaRPr kumimoji="0" lang="zh-CN" altLang="zh-CN" sz="1800" b="0" i="0" u="none" strike="noStrike" cap="none" normalizeH="0" baseline="0" dirty="0">
              <a:ln>
                <a:noFill/>
              </a:ln>
              <a:solidFill>
                <a:schemeClr val="tx1"/>
              </a:solidFill>
              <a:effectLst/>
            </a:endParaRPr>
          </a:p>
          <a:p>
            <a:pPr marL="0" marR="0" lvl="0" indent="266700" algn="l" defTabSz="914400" rtl="0" eaLnBrk="0" fontAlgn="base" latinLnBrk="0" hangingPunct="0">
              <a:lnSpc>
                <a:spcPct val="100000"/>
              </a:lnSpc>
              <a:spcBef>
                <a:spcPct val="0"/>
              </a:spcBef>
              <a:spcAft>
                <a:spcPct val="0"/>
              </a:spcAft>
              <a:buClrTx/>
              <a:buSzTx/>
              <a:buFontTx/>
              <a:buNone/>
            </a:pPr>
            <a:r>
              <a:rPr kumimoji="0" lang="zh-CN" altLang="zh-CN" sz="1800" b="1" i="0" u="none" strike="noStrike" cap="none" normalizeH="0" baseline="0" dirty="0">
                <a:ln>
                  <a:noFill/>
                </a:ln>
                <a:solidFill>
                  <a:schemeClr val="tx1"/>
                </a:solidFill>
                <a:effectLst/>
                <a:latin typeface="仿宋" panose="02010609060101010101" pitchFamily="49" charset="-122"/>
                <a:ea typeface="仿宋" panose="02010609060101010101" pitchFamily="49" charset="-122"/>
                <a:cs typeface="Times New Roman" panose="02020603050405020304" pitchFamily="18" charset="0"/>
              </a:rPr>
              <a:t>四川省“千人计划”入选者</a:t>
            </a:r>
            <a:endParaRPr kumimoji="0" lang="zh-CN" altLang="zh-CN" sz="1800" b="0" i="0" u="none" strike="noStrike" cap="none" normalizeH="0" baseline="0" dirty="0">
              <a:ln>
                <a:noFill/>
              </a:ln>
              <a:solidFill>
                <a:schemeClr val="tx1"/>
              </a:solidFill>
              <a:effectLst/>
            </a:endParaRPr>
          </a:p>
          <a:p>
            <a:pPr marL="0" marR="0" lvl="0" indent="266700" algn="l" defTabSz="914400" rtl="0" eaLnBrk="0" fontAlgn="base" latinLnBrk="0" hangingPunct="0">
              <a:lnSpc>
                <a:spcPct val="100000"/>
              </a:lnSpc>
              <a:spcBef>
                <a:spcPct val="0"/>
              </a:spcBef>
              <a:spcAft>
                <a:spcPct val="0"/>
              </a:spcAft>
              <a:buClrTx/>
              <a:buSzTx/>
              <a:buFontTx/>
              <a:buNone/>
            </a:pPr>
            <a:r>
              <a:rPr kumimoji="0" lang="zh-CN" altLang="zh-CN" sz="1800" b="1" i="0" u="none" strike="noStrike" cap="none" normalizeH="0" baseline="0" dirty="0">
                <a:ln>
                  <a:noFill/>
                </a:ln>
                <a:solidFill>
                  <a:schemeClr val="tx1"/>
                </a:solidFill>
                <a:effectLst/>
                <a:latin typeface="仿宋" panose="02010609060101010101" pitchFamily="49" charset="-122"/>
                <a:ea typeface="仿宋" panose="02010609060101010101" pitchFamily="49" charset="-122"/>
                <a:cs typeface="Times New Roman" panose="02020603050405020304" pitchFamily="18" charset="0"/>
              </a:rPr>
              <a:t>四川省“杰出青年科技人才”入选者</a:t>
            </a:r>
            <a:endParaRPr kumimoji="0" lang="zh-CN" altLang="zh-CN" sz="1800" b="0" i="0" u="none" strike="noStrike" cap="none" normalizeH="0" baseline="0" dirty="0">
              <a:ln>
                <a:noFill/>
              </a:ln>
              <a:solidFill>
                <a:schemeClr val="tx1"/>
              </a:solidFill>
              <a:effectLst/>
            </a:endParaRPr>
          </a:p>
          <a:p>
            <a:pPr marL="0" marR="0" lvl="0" indent="266700" algn="l" defTabSz="914400" rtl="0" eaLnBrk="0" fontAlgn="base" latinLnBrk="0" hangingPunct="0">
              <a:lnSpc>
                <a:spcPct val="100000"/>
              </a:lnSpc>
              <a:spcBef>
                <a:spcPct val="0"/>
              </a:spcBef>
              <a:spcAft>
                <a:spcPct val="0"/>
              </a:spcAft>
              <a:buClrTx/>
              <a:buSzTx/>
              <a:buFontTx/>
              <a:buNone/>
            </a:pPr>
            <a:r>
              <a:rPr kumimoji="0" lang="zh-CN" altLang="zh-CN" sz="1800" b="1" i="0" u="none" strike="noStrike" cap="none" normalizeH="0" baseline="0" dirty="0">
                <a:ln>
                  <a:noFill/>
                </a:ln>
                <a:solidFill>
                  <a:schemeClr val="tx1"/>
                </a:solidFill>
                <a:effectLst/>
                <a:latin typeface="仿宋" panose="02010609060101010101" pitchFamily="49" charset="-122"/>
                <a:ea typeface="仿宋" panose="02010609060101010101" pitchFamily="49" charset="-122"/>
                <a:cs typeface="Times New Roman" panose="02020603050405020304" pitchFamily="18" charset="0"/>
              </a:rPr>
              <a:t>四川省学术技术带头人后备人选</a:t>
            </a:r>
            <a:endParaRPr kumimoji="0" lang="zh-CN" altLang="zh-CN" sz="1800" b="0" i="0" u="none" strike="noStrike" cap="none" normalizeH="0" baseline="0" dirty="0">
              <a:ln>
                <a:noFill/>
              </a:ln>
              <a:solidFill>
                <a:schemeClr val="tx1"/>
              </a:solidFill>
              <a:effectLst/>
            </a:endParaRPr>
          </a:p>
          <a:p>
            <a:pPr marL="0" marR="0" lvl="0" indent="266700" algn="l" defTabSz="914400" rtl="0" eaLnBrk="0" fontAlgn="base" latinLnBrk="0" hangingPunct="0">
              <a:lnSpc>
                <a:spcPct val="100000"/>
              </a:lnSpc>
              <a:spcBef>
                <a:spcPct val="0"/>
              </a:spcBef>
              <a:spcAft>
                <a:spcPct val="0"/>
              </a:spcAft>
              <a:buClrTx/>
              <a:buSzTx/>
              <a:buFontTx/>
              <a:buNone/>
            </a:pPr>
            <a:r>
              <a:rPr kumimoji="0" lang="zh-CN" altLang="zh-CN" sz="1800" b="1" i="0" u="none" strike="noStrike" cap="none" normalizeH="0" baseline="0" dirty="0">
                <a:ln>
                  <a:noFill/>
                </a:ln>
                <a:solidFill>
                  <a:schemeClr val="tx1"/>
                </a:solidFill>
                <a:effectLst/>
                <a:latin typeface="仿宋" panose="02010609060101010101" pitchFamily="49" charset="-122"/>
                <a:ea typeface="仿宋" panose="02010609060101010101" pitchFamily="49" charset="-122"/>
                <a:cs typeface="Times New Roman" panose="02020603050405020304" pitchFamily="18" charset="0"/>
              </a:rPr>
              <a:t>四川师范大学首届“狮山学者”杰出青年学者</a:t>
            </a:r>
            <a:endParaRPr kumimoji="0" lang="zh-CN" altLang="zh-CN" sz="1800" b="0" i="0" u="none" strike="noStrike" cap="none" normalizeH="0" baseline="0" dirty="0">
              <a:ln>
                <a:noFill/>
              </a:ln>
              <a:solidFill>
                <a:schemeClr val="tx1"/>
              </a:solidFill>
              <a:effectLst/>
            </a:endParaRPr>
          </a:p>
          <a:p>
            <a:pPr marL="0" marR="0" lvl="0" indent="266700" algn="l" defTabSz="914400" rtl="0" eaLnBrk="0" fontAlgn="base" latinLnBrk="0" hangingPunct="0">
              <a:lnSpc>
                <a:spcPct val="100000"/>
              </a:lnSpc>
              <a:spcBef>
                <a:spcPct val="0"/>
              </a:spcBef>
              <a:spcAft>
                <a:spcPct val="0"/>
              </a:spcAft>
              <a:buClrTx/>
              <a:buSzTx/>
              <a:buFontTx/>
              <a:buNone/>
            </a:pPr>
            <a:r>
              <a:rPr kumimoji="0" lang="en-US" altLang="zh-CN" sz="1800" b="0" i="0" u="sng" strike="noStrike" cap="none" normalizeH="0" baseline="0" dirty="0">
                <a:ln>
                  <a:noFill/>
                </a:ln>
                <a:solidFill>
                  <a:srgbClr val="0000FF"/>
                </a:solidFill>
                <a:effectLst/>
                <a:latin typeface="Times New Roman" panose="02020603050405020304" pitchFamily="18" charset="0"/>
                <a:ea typeface="宋体" panose="02010600030101010101" pitchFamily="2" charset="-122"/>
                <a:cs typeface="Arial" panose="020B0604020202020204" pitchFamily="34" charset="0"/>
              </a:rPr>
              <a:t>Email</a:t>
            </a:r>
            <a:r>
              <a:rPr kumimoji="0" lang="zh-CN" altLang="en-US" sz="1800" b="0" i="0" u="sng" strike="noStrike" cap="none" normalizeH="0" baseline="0" dirty="0">
                <a:ln>
                  <a:noFill/>
                </a:ln>
                <a:solidFill>
                  <a:srgbClr val="0000FF"/>
                </a:solidFill>
                <a:effectLst/>
                <a:latin typeface="Times New Roman" panose="02020603050405020304" pitchFamily="18" charset="0"/>
                <a:ea typeface="宋体" panose="02010600030101010101" pitchFamily="2" charset="-122"/>
                <a:cs typeface="Arial" panose="020B0604020202020204" pitchFamily="34" charset="0"/>
              </a:rPr>
              <a:t>：</a:t>
            </a:r>
            <a:r>
              <a:rPr kumimoji="0" lang="en-US" altLang="zh-CN" sz="1800" b="0" i="0" u="none" strike="noStrike" cap="none" normalizeH="0" baseline="0" dirty="0">
                <a:ln>
                  <a:noFill/>
                </a:ln>
                <a:solidFill>
                  <a:schemeClr val="tx1"/>
                </a:solidFill>
                <a:effectLst/>
                <a:latin typeface="Times New Roman" panose="02020603050405020304" pitchFamily="18" charset="0"/>
                <a:ea typeface="宋体" panose="02010600030101010101" pitchFamily="2" charset="-122"/>
                <a:cs typeface="Arial" panose="020B0604020202020204" pitchFamily="34" charset="0"/>
                <a:hlinkClick r:id="rId3"/>
              </a:rPr>
              <a:t>wenjing.jie@sicnu.edu.cn</a:t>
            </a:r>
            <a:endParaRPr kumimoji="0" lang="en-US" altLang="zh-CN" sz="1800" b="0" i="0" u="none" strike="noStrike" cap="none" normalizeH="0" baseline="0" dirty="0">
              <a:ln>
                <a:noFill/>
              </a:ln>
              <a:solidFill>
                <a:schemeClr val="tx1"/>
              </a:solidFill>
              <a:effectLst/>
            </a:endParaRPr>
          </a:p>
          <a:p>
            <a:pPr marL="0" marR="0" lvl="0" indent="266700" algn="l" defTabSz="914400" rtl="0" eaLnBrk="0" fontAlgn="base" latinLnBrk="0" hangingPunct="0">
              <a:lnSpc>
                <a:spcPct val="100000"/>
              </a:lnSpc>
              <a:spcBef>
                <a:spcPct val="0"/>
              </a:spcBef>
              <a:spcAft>
                <a:spcPct val="0"/>
              </a:spcAft>
              <a:buClrTx/>
              <a:buSzTx/>
              <a:buFontTx/>
              <a:buNone/>
            </a:pPr>
            <a:r>
              <a:rPr kumimoji="0" lang="en-US" altLang="zh-CN" sz="1800" b="0" i="0" u="sng" strike="noStrike" cap="none" normalizeH="0" baseline="0" dirty="0">
                <a:ln>
                  <a:noFill/>
                </a:ln>
                <a:solidFill>
                  <a:srgbClr val="0000FF"/>
                </a:solidFill>
                <a:effectLst/>
                <a:latin typeface="Times New Roman" panose="02020603050405020304" pitchFamily="18" charset="0"/>
                <a:ea typeface="宋体" panose="02010600030101010101" pitchFamily="2" charset="-122"/>
                <a:cs typeface="Arial" panose="020B0604020202020204" pitchFamily="34" charset="0"/>
              </a:rPr>
              <a:t>Tel: 15108479477</a:t>
            </a:r>
            <a:endParaRPr kumimoji="0" lang="en-US" altLang="zh-CN" sz="1800" b="0" i="0" u="none" strike="noStrike" cap="none" normalizeH="0" baseline="0" dirty="0">
              <a:ln>
                <a:noFill/>
              </a:ln>
              <a:solidFill>
                <a:schemeClr val="tx1"/>
              </a:solidFill>
              <a:effectLst/>
              <a:latin typeface="Arial" panose="020B0604020202020204" pitchFamily="34" charset="0"/>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矩形 10"/>
          <p:cNvSpPr/>
          <p:nvPr/>
        </p:nvSpPr>
        <p:spPr>
          <a:xfrm>
            <a:off x="0" y="-53786"/>
            <a:ext cx="7559675" cy="726140"/>
          </a:xfrm>
          <a:prstGeom prst="rect">
            <a:avLst/>
          </a:prstGeom>
          <a:ln>
            <a:no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zh-CN" altLang="en-US" dirty="0">
              <a:effectLst>
                <a:outerShdw blurRad="38100" dist="38100" dir="2700000" algn="tl">
                  <a:srgbClr val="000000">
                    <a:alpha val="43137"/>
                  </a:srgbClr>
                </a:outerShdw>
              </a:effectLst>
            </a:endParaRPr>
          </a:p>
        </p:txBody>
      </p:sp>
      <p:sp>
        <p:nvSpPr>
          <p:cNvPr id="12" name="文本框 11"/>
          <p:cNvSpPr txBox="1"/>
          <p:nvPr/>
        </p:nvSpPr>
        <p:spPr>
          <a:xfrm>
            <a:off x="2214942" y="74381"/>
            <a:ext cx="5344733" cy="461665"/>
          </a:xfrm>
          <a:prstGeom prst="rect">
            <a:avLst/>
          </a:prstGeom>
          <a:noFill/>
        </p:spPr>
        <p:txBody>
          <a:bodyPr wrap="none" rtlCol="0">
            <a:spAutoFit/>
          </a:bodyPr>
          <a:lstStyle/>
          <a:p>
            <a:r>
              <a:rPr lang="zh-CN" altLang="en-US" sz="2400" b="1" dirty="0">
                <a:ln w="22225">
                  <a:noFill/>
                  <a:prstDash val="solid"/>
                </a:ln>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                                           成员简介</a:t>
            </a:r>
          </a:p>
        </p:txBody>
      </p:sp>
      <p:sp>
        <p:nvSpPr>
          <p:cNvPr id="8" name="Rectangle 20"/>
          <p:cNvSpPr>
            <a:spLocks noChangeArrowheads="1"/>
          </p:cNvSpPr>
          <p:nvPr/>
        </p:nvSpPr>
        <p:spPr bwMode="auto">
          <a:xfrm>
            <a:off x="5276979" y="1181224"/>
            <a:ext cx="1331595" cy="1929130"/>
          </a:xfrm>
          <a:prstGeom prst="rect">
            <a:avLst/>
          </a:prstGeom>
          <a:noFill/>
          <a:ln>
            <a:noFill/>
          </a:ln>
        </p:spPr>
        <p:txBody>
          <a:bodyPr vert="horz" wrap="square" lIns="0" tIns="0" rIns="0" bIns="0" numCol="1" anchor="t" anchorCtr="0" compatLnSpc="1">
            <a:noAutofit/>
          </a:bodyPr>
          <a:lstStyle/>
          <a:p>
            <a:pPr eaLnBrk="0" fontAlgn="base" hangingPunct="0"/>
            <a:endParaRPr lang="en-US" sz="1200">
              <a:effectLst/>
              <a:latin typeface="宋体" panose="02010600030101010101" pitchFamily="2" charset="-122"/>
              <a:ea typeface="宋体" panose="02010600030101010101" pitchFamily="2" charset="-122"/>
              <a:cs typeface="宋体" panose="02010600030101010101" pitchFamily="2" charset="-122"/>
            </a:endParaRPr>
          </a:p>
        </p:txBody>
      </p:sp>
      <p:sp>
        <p:nvSpPr>
          <p:cNvPr id="4" name="Rectangle 3"/>
          <p:cNvSpPr>
            <a:spLocks noChangeArrowheads="1"/>
          </p:cNvSpPr>
          <p:nvPr/>
        </p:nvSpPr>
        <p:spPr bwMode="auto">
          <a:xfrm>
            <a:off x="762129" y="1809239"/>
            <a:ext cx="7559675"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spAutoFit/>
          </a:bodyPr>
          <a:lstStyle/>
          <a:p>
            <a:endParaRPr lang="zh-CN" altLang="en-US"/>
          </a:p>
        </p:txBody>
      </p:sp>
      <p:sp>
        <p:nvSpPr>
          <p:cNvPr id="6" name="Rectangle 4"/>
          <p:cNvSpPr>
            <a:spLocks noChangeArrowheads="1"/>
          </p:cNvSpPr>
          <p:nvPr/>
        </p:nvSpPr>
        <p:spPr bwMode="auto">
          <a:xfrm>
            <a:off x="762129" y="4139689"/>
            <a:ext cx="7559675"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spAutoFit/>
          </a:bodyPr>
          <a:lstStyle/>
          <a:p>
            <a:endParaRPr lang="zh-CN" altLang="en-US"/>
          </a:p>
        </p:txBody>
      </p:sp>
      <p:sp>
        <p:nvSpPr>
          <p:cNvPr id="13" name="文本框 12"/>
          <p:cNvSpPr txBox="1"/>
          <p:nvPr/>
        </p:nvSpPr>
        <p:spPr>
          <a:xfrm>
            <a:off x="68911" y="3539632"/>
            <a:ext cx="7421851" cy="6960880"/>
          </a:xfrm>
          <a:prstGeom prst="rect">
            <a:avLst/>
          </a:prstGeom>
          <a:noFill/>
        </p:spPr>
        <p:txBody>
          <a:bodyPr wrap="square">
            <a:spAutoFit/>
          </a:bodyPr>
          <a:lstStyle/>
          <a:p>
            <a:pPr indent="255270" algn="just">
              <a:lnSpc>
                <a:spcPct val="150000"/>
              </a:lnSpc>
            </a:pPr>
            <a:r>
              <a:rPr lang="zh-CN" altLang="en-US" sz="2400" b="1" kern="100" dirty="0">
                <a:solidFill>
                  <a:schemeClr val="accent2"/>
                </a:solidFill>
                <a:effectLst/>
                <a:latin typeface="Arial" panose="020B0604020202020204" pitchFamily="34" charset="0"/>
                <a:ea typeface="宋体" panose="02010600030101010101" pitchFamily="2" charset="-122"/>
                <a:cs typeface="Arial" panose="020B0604020202020204" pitchFamily="34" charset="0"/>
              </a:rPr>
              <a:t>个人简介</a:t>
            </a:r>
            <a:endParaRPr lang="en-US" altLang="zh-CN" sz="2400" b="1" kern="100" dirty="0">
              <a:solidFill>
                <a:schemeClr val="accent2"/>
              </a:solidFill>
              <a:latin typeface="Arial" panose="020B0604020202020204" pitchFamily="34" charset="0"/>
              <a:ea typeface="宋体" panose="02010600030101010101" pitchFamily="2" charset="-122"/>
              <a:cs typeface="Arial" panose="020B0604020202020204" pitchFamily="34" charset="0"/>
            </a:endParaRPr>
          </a:p>
          <a:p>
            <a:pPr indent="255270" algn="just">
              <a:lnSpc>
                <a:spcPct val="150000"/>
              </a:lnSpc>
            </a:pPr>
            <a:r>
              <a:rPr lang="zh-CN" altLang="zh-CN" sz="1800" b="1" kern="100" dirty="0">
                <a:effectLst/>
                <a:latin typeface="Arial" panose="020B0604020202020204" pitchFamily="34" charset="0"/>
                <a:ea typeface="宋体" panose="02010600030101010101" pitchFamily="2" charset="-122"/>
                <a:cs typeface="Arial" panose="020B0604020202020204" pitchFamily="34" charset="0"/>
              </a:rPr>
              <a:t>主要从事</a:t>
            </a:r>
            <a:r>
              <a:rPr lang="zh-CN" altLang="en-US" sz="1800" b="1" kern="100" dirty="0">
                <a:effectLst/>
                <a:latin typeface="Arial" panose="020B0604020202020204" pitchFamily="34" charset="0"/>
                <a:ea typeface="宋体" panose="02010600030101010101" pitchFamily="2" charset="-122"/>
                <a:cs typeface="Arial" panose="020B0604020202020204" pitchFamily="34" charset="0"/>
              </a:rPr>
              <a:t>基于功能高分子材料结构与性质的分子模拟和基于学科教学的工具软件及双语教学研究</a:t>
            </a:r>
            <a:endParaRPr lang="en-US" altLang="zh-CN" sz="1800" b="1" kern="100" dirty="0">
              <a:solidFill>
                <a:schemeClr val="accent2"/>
              </a:solidFill>
              <a:latin typeface="Arial" panose="020B0604020202020204" pitchFamily="34" charset="0"/>
              <a:ea typeface="宋体" panose="02010600030101010101" pitchFamily="2" charset="-122"/>
              <a:cs typeface="Arial" panose="020B0604020202020204" pitchFamily="34" charset="0"/>
            </a:endParaRPr>
          </a:p>
          <a:p>
            <a:pPr indent="255270" algn="just">
              <a:lnSpc>
                <a:spcPct val="150000"/>
              </a:lnSpc>
            </a:pPr>
            <a:r>
              <a:rPr lang="zh-CN" altLang="en-US" sz="2400" b="1" kern="100" dirty="0">
                <a:solidFill>
                  <a:schemeClr val="accent2"/>
                </a:solidFill>
                <a:latin typeface="Arial" panose="020B0604020202020204" pitchFamily="34" charset="0"/>
                <a:ea typeface="宋体" panose="02010600030101010101" pitchFamily="2" charset="-122"/>
                <a:cs typeface="Arial" panose="020B0604020202020204" pitchFamily="34" charset="0"/>
              </a:rPr>
              <a:t>工作经历</a:t>
            </a:r>
            <a:endParaRPr lang="en-US" altLang="zh-CN" sz="2400" b="1" kern="100" dirty="0">
              <a:solidFill>
                <a:schemeClr val="accent2"/>
              </a:solidFill>
              <a:latin typeface="Arial" panose="020B0604020202020204" pitchFamily="34" charset="0"/>
              <a:ea typeface="宋体" panose="02010600030101010101" pitchFamily="2" charset="-122"/>
              <a:cs typeface="Arial" panose="020B0604020202020204" pitchFamily="34" charset="0"/>
            </a:endParaRPr>
          </a:p>
          <a:p>
            <a:pPr indent="255270" algn="just">
              <a:lnSpc>
                <a:spcPct val="150000"/>
              </a:lnSpc>
            </a:pPr>
            <a:r>
              <a:rPr lang="en-US" altLang="zh-CN" sz="1800" b="1" kern="100" dirty="0">
                <a:effectLst/>
                <a:latin typeface="仿宋" panose="02010609060101010101" pitchFamily="49" charset="-122"/>
                <a:ea typeface="宋体" panose="02010600030101010101" pitchFamily="2" charset="-122"/>
              </a:rPr>
              <a:t>2016.12-</a:t>
            </a:r>
            <a:r>
              <a:rPr lang="zh-CN" altLang="zh-CN" sz="1800" b="1" kern="100" dirty="0">
                <a:effectLst/>
                <a:latin typeface="Times New Roman" panose="02020603050405020304" pitchFamily="18" charset="0"/>
                <a:ea typeface="仿宋" panose="02010609060101010101" pitchFamily="49" charset="-122"/>
              </a:rPr>
              <a:t>至今 四川师范大学 教授</a:t>
            </a:r>
            <a:endParaRPr lang="en-US" altLang="zh-CN" sz="1800" kern="100" dirty="0">
              <a:latin typeface="Times New Roman" panose="02020603050405020304" pitchFamily="18" charset="0"/>
              <a:ea typeface="宋体" panose="02010600030101010101" pitchFamily="2" charset="-122"/>
            </a:endParaRPr>
          </a:p>
          <a:p>
            <a:pPr indent="255270" algn="just">
              <a:lnSpc>
                <a:spcPct val="150000"/>
              </a:lnSpc>
            </a:pPr>
            <a:r>
              <a:rPr lang="en-US" altLang="zh-CN" sz="1800" b="1" kern="100" dirty="0">
                <a:effectLst/>
                <a:latin typeface="仿宋" panose="02010609060101010101" pitchFamily="49" charset="-122"/>
                <a:ea typeface="宋体" panose="02010600030101010101" pitchFamily="2" charset="-122"/>
              </a:rPr>
              <a:t>2012-2013 </a:t>
            </a:r>
            <a:r>
              <a:rPr lang="zh-CN" altLang="zh-CN" sz="1800" b="1" kern="100" dirty="0">
                <a:effectLst/>
                <a:latin typeface="Times New Roman" panose="02020603050405020304" pitchFamily="18" charset="0"/>
                <a:ea typeface="仿宋" panose="02010609060101010101" pitchFamily="49" charset="-122"/>
              </a:rPr>
              <a:t>成都市红十字会 组织监察部 副部长</a:t>
            </a:r>
            <a:endParaRPr lang="en-US" altLang="zh-CN" sz="1800" kern="100" dirty="0">
              <a:latin typeface="Times New Roman" panose="02020603050405020304" pitchFamily="18" charset="0"/>
              <a:ea typeface="宋体" panose="02010600030101010101" pitchFamily="2" charset="-122"/>
            </a:endParaRPr>
          </a:p>
          <a:p>
            <a:pPr indent="255270" algn="just">
              <a:lnSpc>
                <a:spcPct val="150000"/>
              </a:lnSpc>
            </a:pPr>
            <a:r>
              <a:rPr lang="en-US" altLang="zh-CN" sz="1800" b="1" kern="100" dirty="0">
                <a:effectLst/>
                <a:latin typeface="仿宋" panose="02010609060101010101" pitchFamily="49" charset="-122"/>
                <a:ea typeface="宋体" panose="02010600030101010101" pitchFamily="2" charset="-122"/>
              </a:rPr>
              <a:t>2011.3-2011.9 RMIT </a:t>
            </a:r>
            <a:r>
              <a:rPr lang="zh-CN" altLang="zh-CN" sz="1800" b="1" kern="100" dirty="0">
                <a:effectLst/>
                <a:latin typeface="Times New Roman" panose="02020603050405020304" pitchFamily="18" charset="0"/>
                <a:ea typeface="仿宋" panose="02010609060101010101" pitchFamily="49" charset="-122"/>
              </a:rPr>
              <a:t>澳大利亚墨尔本皇家理工大学 访问学者</a:t>
            </a:r>
            <a:endParaRPr lang="en-US" altLang="zh-CN" sz="1800" kern="100" dirty="0">
              <a:latin typeface="Times New Roman" panose="02020603050405020304" pitchFamily="18" charset="0"/>
              <a:ea typeface="宋体" panose="02010600030101010101" pitchFamily="2" charset="-122"/>
            </a:endParaRPr>
          </a:p>
          <a:p>
            <a:pPr indent="255270" algn="just">
              <a:lnSpc>
                <a:spcPct val="150000"/>
              </a:lnSpc>
            </a:pPr>
            <a:r>
              <a:rPr lang="en-US" altLang="zh-CN" sz="1800" b="1" kern="100" dirty="0">
                <a:effectLst/>
                <a:latin typeface="仿宋" panose="02010609060101010101" pitchFamily="49" charset="-122"/>
                <a:ea typeface="宋体" panose="02010600030101010101" pitchFamily="2" charset="-122"/>
              </a:rPr>
              <a:t>2008.12-2016.11 </a:t>
            </a:r>
            <a:r>
              <a:rPr lang="zh-CN" altLang="zh-CN" sz="1800" b="1" kern="100" dirty="0">
                <a:effectLst/>
                <a:latin typeface="Times New Roman" panose="02020603050405020304" pitchFamily="18" charset="0"/>
                <a:ea typeface="仿宋" panose="02010609060101010101" pitchFamily="49" charset="-122"/>
              </a:rPr>
              <a:t>四川师范大学  副教授</a:t>
            </a:r>
            <a:endParaRPr lang="en-US" altLang="zh-CN" sz="1800" kern="100" dirty="0">
              <a:latin typeface="Times New Roman" panose="02020603050405020304" pitchFamily="18" charset="0"/>
              <a:ea typeface="宋体" panose="02010600030101010101" pitchFamily="2" charset="-122"/>
            </a:endParaRPr>
          </a:p>
          <a:p>
            <a:pPr indent="255270" algn="just">
              <a:lnSpc>
                <a:spcPct val="150000"/>
              </a:lnSpc>
            </a:pPr>
            <a:r>
              <a:rPr lang="en-US" altLang="zh-CN" sz="1800" b="1" kern="100" dirty="0">
                <a:effectLst/>
                <a:latin typeface="仿宋" panose="02010609060101010101" pitchFamily="49" charset="-122"/>
                <a:ea typeface="宋体" panose="02010600030101010101" pitchFamily="2" charset="-122"/>
              </a:rPr>
              <a:t>2006.7-2008.11 </a:t>
            </a:r>
            <a:r>
              <a:rPr lang="zh-CN" altLang="zh-CN" sz="1800" b="1" kern="100" dirty="0">
                <a:effectLst/>
                <a:latin typeface="Times New Roman" panose="02020603050405020304" pitchFamily="18" charset="0"/>
                <a:ea typeface="仿宋" panose="02010609060101010101" pitchFamily="49" charset="-122"/>
              </a:rPr>
              <a:t>四川师范大学  讲师</a:t>
            </a:r>
            <a:endParaRPr lang="en-US" altLang="zh-CN" sz="1800" b="1" kern="100" dirty="0">
              <a:latin typeface="+mn-ea"/>
            </a:endParaRPr>
          </a:p>
          <a:p>
            <a:pPr indent="255270" algn="just">
              <a:lnSpc>
                <a:spcPct val="150000"/>
              </a:lnSpc>
            </a:pPr>
            <a:r>
              <a:rPr lang="zh-CN" altLang="en-US" sz="2400" b="1" kern="100" dirty="0">
                <a:solidFill>
                  <a:schemeClr val="accent2"/>
                </a:solidFill>
                <a:latin typeface="+mn-ea"/>
              </a:rPr>
              <a:t>主讲课程</a:t>
            </a:r>
            <a:endParaRPr lang="en-US" altLang="zh-CN" sz="2400" b="1" kern="100" dirty="0">
              <a:solidFill>
                <a:schemeClr val="accent2"/>
              </a:solidFill>
              <a:latin typeface="+mn-ea"/>
            </a:endParaRPr>
          </a:p>
          <a:p>
            <a:pPr indent="255270" algn="just">
              <a:lnSpc>
                <a:spcPct val="150000"/>
              </a:lnSpc>
            </a:pPr>
            <a:r>
              <a:rPr lang="zh-CN" altLang="en-US" sz="2000" dirty="0"/>
              <a:t>化学专业英语，材料科学与工程</a:t>
            </a:r>
            <a:endParaRPr lang="en-US" altLang="zh-CN" sz="2000" b="1" kern="100" dirty="0">
              <a:latin typeface="+mn-ea"/>
            </a:endParaRPr>
          </a:p>
          <a:p>
            <a:pPr indent="255270" algn="just">
              <a:lnSpc>
                <a:spcPct val="150000"/>
              </a:lnSpc>
            </a:pPr>
            <a:r>
              <a:rPr lang="zh-CN" altLang="en-US" sz="2400" b="1" kern="100" dirty="0">
                <a:solidFill>
                  <a:schemeClr val="accent2"/>
                </a:solidFill>
                <a:effectLst/>
                <a:latin typeface="+mn-ea"/>
              </a:rPr>
              <a:t>代表性论文</a:t>
            </a:r>
            <a:endParaRPr lang="en-US" altLang="zh-CN" sz="2400" b="1" kern="100" dirty="0">
              <a:solidFill>
                <a:schemeClr val="accent2"/>
              </a:solidFill>
              <a:effectLst/>
              <a:latin typeface="+mn-ea"/>
            </a:endParaRPr>
          </a:p>
          <a:p>
            <a:pPr marL="342900" lvl="0" indent="-342900" algn="just">
              <a:lnSpc>
                <a:spcPts val="2000"/>
              </a:lnSpc>
              <a:buFont typeface="+mj-lt"/>
              <a:buAutoNum type="arabicPeriod"/>
              <a:tabLst>
                <a:tab pos="90170" algn="l"/>
                <a:tab pos="180340" algn="l"/>
              </a:tabLst>
            </a:pPr>
            <a:r>
              <a:rPr lang="en-GB" altLang="zh-CN" sz="1800" kern="100" dirty="0">
                <a:effectLst/>
                <a:latin typeface="Times New Roman" panose="02020603050405020304" pitchFamily="18" charset="0"/>
                <a:ea typeface="仿宋" panose="02010609060101010101" pitchFamily="49" charset="-122"/>
              </a:rPr>
              <a:t>Rui Pan*, </a:t>
            </a:r>
            <a:r>
              <a:rPr lang="en-US" altLang="zh-CN" sz="1800" kern="100" dirty="0">
                <a:effectLst/>
                <a:latin typeface="Times New Roman" panose="02020603050405020304" pitchFamily="18" charset="0"/>
                <a:ea typeface="仿宋" panose="02010609060101010101" pitchFamily="49" charset="-122"/>
              </a:rPr>
              <a:t>et al</a:t>
            </a:r>
            <a:r>
              <a:rPr lang="en-GB" altLang="zh-CN" sz="1800" kern="100" dirty="0">
                <a:effectLst/>
                <a:latin typeface="Times New Roman" panose="02020603050405020304" pitchFamily="18" charset="0"/>
                <a:ea typeface="仿宋" panose="02010609060101010101" pitchFamily="49" charset="-122"/>
              </a:rPr>
              <a:t>, Computational Materials Science, 2020, 182: 10976-10979</a:t>
            </a:r>
            <a:endParaRPr lang="zh-CN" altLang="zh-CN" sz="1800" kern="100" dirty="0">
              <a:effectLst/>
              <a:latin typeface="Times New Roman" panose="02020603050405020304" pitchFamily="18" charset="0"/>
              <a:ea typeface="宋体" panose="02010600030101010101" pitchFamily="2" charset="-122"/>
            </a:endParaRPr>
          </a:p>
          <a:p>
            <a:pPr marL="342900" lvl="0" indent="-342900" algn="just">
              <a:lnSpc>
                <a:spcPts val="2000"/>
              </a:lnSpc>
              <a:buFont typeface="+mj-lt"/>
              <a:buAutoNum type="arabicPeriod"/>
              <a:tabLst>
                <a:tab pos="90170" algn="l"/>
                <a:tab pos="180340" algn="l"/>
              </a:tabLst>
            </a:pPr>
            <a:r>
              <a:rPr lang="en-GB" altLang="zh-CN" sz="1800" kern="100" dirty="0">
                <a:effectLst/>
                <a:latin typeface="Times New Roman" panose="02020603050405020304" pitchFamily="18" charset="0"/>
                <a:ea typeface="仿宋" panose="02010609060101010101" pitchFamily="49" charset="-122"/>
              </a:rPr>
              <a:t>Rui Pan*, et al, Computational Materials Science, 2019, 164: 1–7</a:t>
            </a:r>
            <a:endParaRPr lang="zh-CN" altLang="zh-CN" sz="1800" kern="100" dirty="0">
              <a:effectLst/>
              <a:latin typeface="Times New Roman" panose="02020603050405020304" pitchFamily="18" charset="0"/>
              <a:ea typeface="宋体" panose="02010600030101010101" pitchFamily="2" charset="-122"/>
            </a:endParaRPr>
          </a:p>
          <a:p>
            <a:pPr marL="342900" lvl="0" indent="-342900" algn="just">
              <a:lnSpc>
                <a:spcPts val="2000"/>
              </a:lnSpc>
              <a:buFont typeface="+mj-lt"/>
              <a:buAutoNum type="arabicPeriod"/>
              <a:tabLst>
                <a:tab pos="180340" algn="l"/>
              </a:tabLst>
            </a:pPr>
            <a:r>
              <a:rPr lang="en-GB" altLang="zh-CN" sz="1800" kern="100" dirty="0">
                <a:effectLst/>
                <a:latin typeface="Times New Roman" panose="02020603050405020304" pitchFamily="18" charset="0"/>
                <a:ea typeface="仿宋" panose="02010609060101010101" pitchFamily="49" charset="-122"/>
              </a:rPr>
              <a:t>Rui Pan*, et al, Computational Materials Science, 2018, 152: 78–84</a:t>
            </a:r>
            <a:endParaRPr lang="zh-CN" altLang="zh-CN" sz="1800" kern="100" dirty="0">
              <a:effectLst/>
              <a:latin typeface="Times New Roman" panose="02020603050405020304" pitchFamily="18" charset="0"/>
              <a:ea typeface="宋体" panose="02010600030101010101" pitchFamily="2" charset="-122"/>
            </a:endParaRPr>
          </a:p>
          <a:p>
            <a:pPr marL="342900" lvl="0" indent="-342900" algn="just">
              <a:lnSpc>
                <a:spcPts val="2000"/>
              </a:lnSpc>
              <a:buFont typeface="+mj-lt"/>
              <a:buAutoNum type="arabicPeriod"/>
              <a:tabLst>
                <a:tab pos="90170" algn="l"/>
                <a:tab pos="180340" algn="l"/>
              </a:tabLst>
            </a:pPr>
            <a:r>
              <a:rPr lang="en-GB" altLang="zh-CN" sz="1800" kern="100" dirty="0">
                <a:effectLst/>
                <a:latin typeface="Times New Roman" panose="02020603050405020304" pitchFamily="18" charset="0"/>
                <a:ea typeface="仿宋" panose="02010609060101010101" pitchFamily="49" charset="-122"/>
              </a:rPr>
              <a:t>Xiao Chen, </a:t>
            </a:r>
            <a:r>
              <a:rPr lang="en-GB" altLang="zh-CN" sz="1800" kern="100" dirty="0" err="1">
                <a:effectLst/>
                <a:latin typeface="Times New Roman" panose="02020603050405020304" pitchFamily="18" charset="0"/>
                <a:ea typeface="仿宋" panose="02010609060101010101" pitchFamily="49" charset="-122"/>
              </a:rPr>
              <a:t>Liuxie</a:t>
            </a:r>
            <a:r>
              <a:rPr lang="en-GB" altLang="zh-CN" sz="1800" kern="100" dirty="0">
                <a:effectLst/>
                <a:latin typeface="Times New Roman" panose="02020603050405020304" pitchFamily="18" charset="0"/>
                <a:ea typeface="仿宋" panose="02010609060101010101" pitchFamily="49" charset="-122"/>
              </a:rPr>
              <a:t> Liu, Rui Pan*, Journal of Molecular Model, 2017, 23:321-325</a:t>
            </a:r>
            <a:endParaRPr lang="zh-CN" altLang="zh-CN" sz="1800" kern="100" dirty="0">
              <a:effectLst/>
              <a:latin typeface="Times New Roman" panose="02020603050405020304" pitchFamily="18" charset="0"/>
              <a:ea typeface="宋体" panose="02010600030101010101" pitchFamily="2" charset="-122"/>
            </a:endParaRPr>
          </a:p>
        </p:txBody>
      </p:sp>
      <p:sp>
        <p:nvSpPr>
          <p:cNvPr id="10" name="Rectangle 7"/>
          <p:cNvSpPr>
            <a:spLocks noChangeArrowheads="1"/>
          </p:cNvSpPr>
          <p:nvPr/>
        </p:nvSpPr>
        <p:spPr bwMode="auto">
          <a:xfrm>
            <a:off x="0" y="0"/>
            <a:ext cx="7559675"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spAutoFit/>
          </a:bodyPr>
          <a:lstStyle/>
          <a:p>
            <a:endParaRPr lang="zh-CN" altLang="en-US"/>
          </a:p>
        </p:txBody>
      </p:sp>
      <p:pic>
        <p:nvPicPr>
          <p:cNvPr id="2054" name="图片 11"/>
          <p:cNvPicPr>
            <a:picLocks noChangeAspect="1" noChangeArrowheads="1"/>
          </p:cNvPicPr>
          <p:nvPr/>
        </p:nvPicPr>
        <p:blipFill>
          <a:blip r:embed="rId2">
            <a:extLst>
              <a:ext uri="{28A0092B-C50C-407E-A947-70E740481C1C}">
                <a14:useLocalDpi xmlns:a14="http://schemas.microsoft.com/office/drawing/2010/main" val="0"/>
              </a:ext>
            </a:extLst>
          </a:blip>
          <a:srcRect l="10162" r="4793" b="14873"/>
          <a:stretch>
            <a:fillRect/>
          </a:stretch>
        </p:blipFill>
        <p:spPr bwMode="auto">
          <a:xfrm>
            <a:off x="5691063" y="884536"/>
            <a:ext cx="1514475" cy="2133600"/>
          </a:xfrm>
          <a:prstGeom prst="rect">
            <a:avLst/>
          </a:prstGeom>
          <a:noFill/>
          <a:extLst>
            <a:ext uri="{909E8E84-426E-40DD-AFC4-6F175D3DCCD1}">
              <a14:hiddenFill xmlns:a14="http://schemas.microsoft.com/office/drawing/2010/main">
                <a:solidFill>
                  <a:srgbClr val="FFFFFF"/>
                </a:solidFill>
              </a14:hiddenFill>
            </a:ext>
          </a:extLst>
        </p:spPr>
      </p:pic>
      <p:sp>
        <p:nvSpPr>
          <p:cNvPr id="14" name="Rectangle 8"/>
          <p:cNvSpPr>
            <a:spLocks noChangeArrowheads="1"/>
          </p:cNvSpPr>
          <p:nvPr/>
        </p:nvSpPr>
        <p:spPr bwMode="auto">
          <a:xfrm>
            <a:off x="30284" y="796306"/>
            <a:ext cx="5453737" cy="270843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spAutoFit/>
          </a:bodyPr>
          <a:lstStyle>
            <a:lvl1pPr indent="266700"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marL="914400" eaLnBrk="0" fontAlgn="base" hangingPunct="0">
              <a:spcBef>
                <a:spcPct val="0"/>
              </a:spcBef>
              <a:spcAft>
                <a:spcPct val="0"/>
              </a:spcAft>
              <a:defRPr>
                <a:solidFill>
                  <a:schemeClr val="tx1"/>
                </a:solidFill>
                <a:latin typeface="Arial" panose="020B0604020202020204" pitchFamily="34" charset="0"/>
              </a:defRPr>
            </a:lvl3pPr>
            <a:lvl4pPr marL="1371600" eaLnBrk="0" fontAlgn="base" hangingPunct="0">
              <a:spcBef>
                <a:spcPct val="0"/>
              </a:spcBef>
              <a:spcAft>
                <a:spcPct val="0"/>
              </a:spcAft>
              <a:defRPr>
                <a:solidFill>
                  <a:schemeClr val="tx1"/>
                </a:solidFill>
                <a:latin typeface="Arial" panose="020B0604020202020204" pitchFamily="34" charset="0"/>
              </a:defRPr>
            </a:lvl4pPr>
            <a:lvl5pPr marL="1828800" eaLnBrk="0" fontAlgn="base" hangingPunct="0">
              <a:spcBef>
                <a:spcPct val="0"/>
              </a:spcBef>
              <a:spcAft>
                <a:spcPct val="0"/>
              </a:spcAft>
              <a:defRPr>
                <a:solidFill>
                  <a:schemeClr val="tx1"/>
                </a:solidFill>
                <a:latin typeface="Arial" panose="020B0604020202020204" pitchFamily="34" charset="0"/>
              </a:defRPr>
            </a:lvl5pPr>
            <a:lvl6pPr marL="2286000" eaLnBrk="0" fontAlgn="base" hangingPunct="0">
              <a:spcBef>
                <a:spcPct val="0"/>
              </a:spcBef>
              <a:spcAft>
                <a:spcPct val="0"/>
              </a:spcAft>
              <a:defRPr>
                <a:solidFill>
                  <a:schemeClr val="tx1"/>
                </a:solidFill>
                <a:latin typeface="Arial" panose="020B0604020202020204" pitchFamily="34" charset="0"/>
              </a:defRPr>
            </a:lvl6pPr>
            <a:lvl7pPr marL="2743200" eaLnBrk="0" fontAlgn="base" hangingPunct="0">
              <a:spcBef>
                <a:spcPct val="0"/>
              </a:spcBef>
              <a:spcAft>
                <a:spcPct val="0"/>
              </a:spcAft>
              <a:defRPr>
                <a:solidFill>
                  <a:schemeClr val="tx1"/>
                </a:solidFill>
                <a:latin typeface="Arial" panose="020B0604020202020204" pitchFamily="34" charset="0"/>
              </a:defRPr>
            </a:lvl7pPr>
            <a:lvl8pPr marL="3200400" eaLnBrk="0" fontAlgn="base" hangingPunct="0">
              <a:spcBef>
                <a:spcPct val="0"/>
              </a:spcBef>
              <a:spcAft>
                <a:spcPct val="0"/>
              </a:spcAft>
              <a:defRPr>
                <a:solidFill>
                  <a:schemeClr val="tx1"/>
                </a:solidFill>
                <a:latin typeface="Arial" panose="020B0604020202020204" pitchFamily="34" charset="0"/>
              </a:defRPr>
            </a:lvl8pPr>
            <a:lvl9pPr marL="3657600" eaLnBrk="0" fontAlgn="base" hangingPunct="0">
              <a:spcBef>
                <a:spcPct val="0"/>
              </a:spcBef>
              <a:spcAft>
                <a:spcPct val="0"/>
              </a:spcAft>
              <a:defRPr>
                <a:solidFill>
                  <a:schemeClr val="tx1"/>
                </a:solidFill>
                <a:latin typeface="Arial" panose="020B0604020202020204" pitchFamily="34" charset="0"/>
              </a:defRPr>
            </a:lvl9pPr>
          </a:lstStyle>
          <a:p>
            <a:pPr marL="0" marR="0" lvl="0" indent="266700" algn="l" defTabSz="914400" rtl="0" eaLnBrk="0" fontAlgn="base" latinLnBrk="0" hangingPunct="0">
              <a:lnSpc>
                <a:spcPct val="100000"/>
              </a:lnSpc>
              <a:spcBef>
                <a:spcPct val="0"/>
              </a:spcBef>
              <a:spcAft>
                <a:spcPct val="0"/>
              </a:spcAft>
              <a:buClrTx/>
              <a:buSzTx/>
              <a:buFontTx/>
              <a:buNone/>
            </a:pPr>
            <a:r>
              <a:rPr kumimoji="0" lang="zh-CN" altLang="zh-CN" sz="3200" b="1" i="0" u="none" strike="noStrike" cap="none" normalizeH="0" baseline="0" dirty="0">
                <a:ln>
                  <a:noFill/>
                </a:ln>
                <a:solidFill>
                  <a:schemeClr val="tx1"/>
                </a:solidFill>
                <a:effectLst/>
                <a:latin typeface="仿宋" panose="02010609060101010101" pitchFamily="49" charset="-122"/>
                <a:ea typeface="仿宋" panose="02010609060101010101" pitchFamily="49" charset="-122"/>
                <a:cs typeface="Times New Roman" panose="02020603050405020304" pitchFamily="18" charset="0"/>
              </a:rPr>
              <a:t>潘睿 </a:t>
            </a:r>
            <a:endParaRPr kumimoji="0" lang="zh-CN" altLang="zh-CN" sz="3200" b="0" i="0" u="none" strike="noStrike" cap="none" normalizeH="0" baseline="0" dirty="0">
              <a:ln>
                <a:noFill/>
              </a:ln>
              <a:solidFill>
                <a:schemeClr val="tx1"/>
              </a:solidFill>
              <a:effectLst/>
            </a:endParaRPr>
          </a:p>
          <a:p>
            <a:pPr marL="0" marR="0" lvl="0" indent="266700" algn="l" defTabSz="914400" rtl="0" eaLnBrk="0" fontAlgn="base" latinLnBrk="0" hangingPunct="0">
              <a:lnSpc>
                <a:spcPct val="100000"/>
              </a:lnSpc>
              <a:spcBef>
                <a:spcPct val="0"/>
              </a:spcBef>
              <a:spcAft>
                <a:spcPct val="0"/>
              </a:spcAft>
              <a:buClrTx/>
              <a:buSzTx/>
              <a:buFontTx/>
              <a:buNone/>
            </a:pPr>
            <a:endParaRPr kumimoji="0" lang="en-US" altLang="zh-CN" sz="1200" b="1" i="0" u="none" strike="noStrike" cap="none" normalizeH="0" baseline="0" dirty="0">
              <a:ln>
                <a:noFill/>
              </a:ln>
              <a:solidFill>
                <a:schemeClr val="tx1"/>
              </a:solidFill>
              <a:effectLst/>
              <a:latin typeface="仿宋" panose="02010609060101010101" pitchFamily="49" charset="-122"/>
              <a:ea typeface="仿宋" panose="02010609060101010101" pitchFamily="49" charset="-122"/>
              <a:cs typeface="Times New Roman" panose="02020603050405020304" pitchFamily="18" charset="0"/>
            </a:endParaRPr>
          </a:p>
          <a:p>
            <a:pPr marL="0" marR="0" lvl="0" indent="266700" algn="l" defTabSz="914400" rtl="0" eaLnBrk="0" fontAlgn="base" latinLnBrk="0" hangingPunct="0">
              <a:lnSpc>
                <a:spcPct val="100000"/>
              </a:lnSpc>
              <a:spcBef>
                <a:spcPct val="0"/>
              </a:spcBef>
              <a:spcAft>
                <a:spcPct val="0"/>
              </a:spcAft>
              <a:buClrTx/>
              <a:buSzTx/>
              <a:buFontTx/>
              <a:buNone/>
            </a:pPr>
            <a:r>
              <a:rPr kumimoji="0" lang="zh-CN" altLang="zh-CN" sz="1800" b="1" i="0" u="none" strike="noStrike" cap="none" normalizeH="0" baseline="0" dirty="0">
                <a:ln>
                  <a:noFill/>
                </a:ln>
                <a:solidFill>
                  <a:schemeClr val="tx1"/>
                </a:solidFill>
                <a:effectLst/>
                <a:latin typeface="仿宋" panose="02010609060101010101" pitchFamily="49" charset="-122"/>
                <a:ea typeface="仿宋" panose="02010609060101010101" pitchFamily="49" charset="-122"/>
                <a:cs typeface="Times New Roman" panose="02020603050405020304" pitchFamily="18" charset="0"/>
              </a:rPr>
              <a:t>教授、硕士生导师、工学博士</a:t>
            </a:r>
            <a:endParaRPr kumimoji="0" lang="zh-CN" altLang="zh-CN" sz="1800" b="0" i="0" u="none" strike="noStrike" cap="none" normalizeH="0" baseline="0" dirty="0">
              <a:ln>
                <a:noFill/>
              </a:ln>
              <a:solidFill>
                <a:schemeClr val="tx1"/>
              </a:solidFill>
              <a:effectLst/>
            </a:endParaRPr>
          </a:p>
          <a:p>
            <a:pPr marL="0" marR="0" lvl="0" indent="266700" algn="l" defTabSz="914400" rtl="0" eaLnBrk="0" fontAlgn="base" latinLnBrk="0" hangingPunct="0">
              <a:lnSpc>
                <a:spcPct val="100000"/>
              </a:lnSpc>
              <a:spcBef>
                <a:spcPct val="0"/>
              </a:spcBef>
              <a:spcAft>
                <a:spcPct val="0"/>
              </a:spcAft>
              <a:buClrTx/>
              <a:buSzTx/>
              <a:buFontTx/>
              <a:buNone/>
            </a:pPr>
            <a:r>
              <a:rPr kumimoji="0" lang="zh-CN" altLang="zh-CN" sz="1800" b="1" i="0" u="none" strike="noStrike" cap="none" normalizeH="0" baseline="0" dirty="0">
                <a:ln>
                  <a:noFill/>
                </a:ln>
                <a:solidFill>
                  <a:schemeClr val="tx1"/>
                </a:solidFill>
                <a:effectLst/>
                <a:latin typeface="仿宋" panose="02010609060101010101" pitchFamily="49" charset="-122"/>
                <a:ea typeface="仿宋" panose="02010609060101010101" pitchFamily="49" charset="-122"/>
                <a:cs typeface="Times New Roman" panose="02020603050405020304" pitchFamily="18" charset="0"/>
              </a:rPr>
              <a:t>成都市人民检察院特约检察员</a:t>
            </a:r>
            <a:endParaRPr kumimoji="0" lang="zh-CN" altLang="zh-CN" sz="1800" b="0" i="0" u="none" strike="noStrike" cap="none" normalizeH="0" baseline="0" dirty="0">
              <a:ln>
                <a:noFill/>
              </a:ln>
              <a:solidFill>
                <a:schemeClr val="tx1"/>
              </a:solidFill>
              <a:effectLst/>
            </a:endParaRPr>
          </a:p>
          <a:p>
            <a:pPr marL="0" marR="0" lvl="0" indent="266700" algn="l" defTabSz="914400" rtl="0" eaLnBrk="0" fontAlgn="base" latinLnBrk="0" hangingPunct="0">
              <a:lnSpc>
                <a:spcPct val="100000"/>
              </a:lnSpc>
              <a:spcBef>
                <a:spcPct val="0"/>
              </a:spcBef>
              <a:spcAft>
                <a:spcPct val="0"/>
              </a:spcAft>
              <a:buClrTx/>
              <a:buSzTx/>
              <a:buFontTx/>
              <a:buNone/>
            </a:pPr>
            <a:r>
              <a:rPr kumimoji="0" lang="zh-CN" altLang="zh-CN" sz="1800" b="1" i="0" u="none" strike="noStrike" cap="none" normalizeH="0" baseline="0" dirty="0">
                <a:ln>
                  <a:noFill/>
                </a:ln>
                <a:solidFill>
                  <a:schemeClr val="tx1"/>
                </a:solidFill>
                <a:effectLst/>
                <a:latin typeface="仿宋" panose="02010609060101010101" pitchFamily="49" charset="-122"/>
                <a:ea typeface="仿宋" panose="02010609060101010101" pitchFamily="49" charset="-122"/>
                <a:cs typeface="Times New Roman" panose="02020603050405020304" pitchFamily="18" charset="0"/>
              </a:rPr>
              <a:t>民盟成都市委教育工委委员</a:t>
            </a:r>
            <a:endParaRPr kumimoji="0" lang="zh-CN" altLang="zh-CN" sz="1800" b="0" i="0" u="none" strike="noStrike" cap="none" normalizeH="0" baseline="0" dirty="0">
              <a:ln>
                <a:noFill/>
              </a:ln>
              <a:solidFill>
                <a:schemeClr val="tx1"/>
              </a:solidFill>
              <a:effectLst/>
            </a:endParaRPr>
          </a:p>
          <a:p>
            <a:pPr marL="0" marR="0" lvl="0" indent="266700" algn="l" defTabSz="914400" rtl="0" eaLnBrk="0" fontAlgn="base" latinLnBrk="0" hangingPunct="0">
              <a:lnSpc>
                <a:spcPct val="100000"/>
              </a:lnSpc>
              <a:spcBef>
                <a:spcPct val="0"/>
              </a:spcBef>
              <a:spcAft>
                <a:spcPct val="0"/>
              </a:spcAft>
              <a:buClrTx/>
              <a:buSzTx/>
              <a:buFontTx/>
              <a:buNone/>
            </a:pPr>
            <a:r>
              <a:rPr kumimoji="0" lang="zh-CN" altLang="zh-CN" sz="1800" b="1" i="0" u="none" strike="noStrike" cap="none" normalizeH="0" baseline="0" dirty="0">
                <a:ln>
                  <a:noFill/>
                </a:ln>
                <a:solidFill>
                  <a:schemeClr val="tx1"/>
                </a:solidFill>
                <a:effectLst/>
                <a:latin typeface="仿宋" panose="02010609060101010101" pitchFamily="49" charset="-122"/>
                <a:ea typeface="仿宋" panose="02010609060101010101" pitchFamily="49" charset="-122"/>
                <a:cs typeface="Times New Roman" panose="02020603050405020304" pitchFamily="18" charset="0"/>
              </a:rPr>
              <a:t>民盟四川师范大学基层委员会副主委</a:t>
            </a:r>
            <a:endParaRPr kumimoji="0" lang="zh-CN" altLang="zh-CN" sz="1800" b="0" i="0" u="none" strike="noStrike" cap="none" normalizeH="0" baseline="0" dirty="0">
              <a:ln>
                <a:noFill/>
              </a:ln>
              <a:solidFill>
                <a:schemeClr val="tx1"/>
              </a:solidFill>
              <a:effectLst/>
            </a:endParaRPr>
          </a:p>
          <a:p>
            <a:pPr marL="0" marR="0" lvl="0" indent="266700" algn="l" defTabSz="914400" rtl="0" eaLnBrk="0" fontAlgn="base" latinLnBrk="0" hangingPunct="0">
              <a:lnSpc>
                <a:spcPct val="100000"/>
              </a:lnSpc>
              <a:spcBef>
                <a:spcPct val="0"/>
              </a:spcBef>
              <a:spcAft>
                <a:spcPct val="0"/>
              </a:spcAft>
              <a:buClrTx/>
              <a:buSzTx/>
              <a:buFontTx/>
              <a:buNone/>
            </a:pPr>
            <a:r>
              <a:rPr kumimoji="0" lang="zh-CN" altLang="zh-CN" sz="1800" b="1" i="0" u="none" strike="noStrike" cap="none" normalizeH="0" baseline="0" dirty="0">
                <a:ln>
                  <a:noFill/>
                </a:ln>
                <a:solidFill>
                  <a:schemeClr val="tx1"/>
                </a:solidFill>
                <a:effectLst/>
                <a:latin typeface="仿宋" panose="02010609060101010101" pitchFamily="49" charset="-122"/>
                <a:ea typeface="仿宋" panose="02010609060101010101" pitchFamily="49" charset="-122"/>
                <a:cs typeface="Times New Roman" panose="02020603050405020304" pitchFamily="18" charset="0"/>
              </a:rPr>
              <a:t>四川师范大学首届“</a:t>
            </a:r>
            <a:r>
              <a:rPr kumimoji="0" lang="en-US" altLang="zh-CN" sz="1800" b="1" i="0" u="none" strike="noStrike" cap="none" normalizeH="0" baseline="0" dirty="0">
                <a:ln>
                  <a:noFill/>
                </a:ln>
                <a:solidFill>
                  <a:schemeClr val="tx1"/>
                </a:solidFill>
                <a:effectLst/>
                <a:latin typeface="仿宋" panose="02010609060101010101" pitchFamily="49" charset="-122"/>
                <a:ea typeface="仿宋" panose="02010609060101010101" pitchFamily="49" charset="-122"/>
                <a:cs typeface="Times New Roman" panose="02020603050405020304" pitchFamily="18" charset="0"/>
              </a:rPr>
              <a:t>251”</a:t>
            </a:r>
            <a:r>
              <a:rPr kumimoji="0" lang="zh-CN" altLang="en-US" sz="1800" b="1" i="0" u="none" strike="noStrike" cap="none" normalizeH="0" baseline="0" dirty="0">
                <a:ln>
                  <a:noFill/>
                </a:ln>
                <a:solidFill>
                  <a:schemeClr val="tx1"/>
                </a:solidFill>
                <a:effectLst/>
                <a:latin typeface="仿宋" panose="02010609060101010101" pitchFamily="49" charset="-122"/>
                <a:ea typeface="仿宋" panose="02010609060101010101" pitchFamily="49" charset="-122"/>
                <a:cs typeface="Times New Roman" panose="02020603050405020304" pitchFamily="18" charset="0"/>
              </a:rPr>
              <a:t>重点人才培养计划人选</a:t>
            </a:r>
            <a:endParaRPr kumimoji="0" lang="zh-CN" altLang="en-US" sz="1800" b="0" i="0" u="none" strike="noStrike" cap="none" normalizeH="0" baseline="0" dirty="0">
              <a:ln>
                <a:noFill/>
              </a:ln>
              <a:solidFill>
                <a:schemeClr val="tx1"/>
              </a:solidFill>
              <a:effectLst/>
            </a:endParaRPr>
          </a:p>
          <a:p>
            <a:pPr marL="0" marR="0" lvl="0" indent="266700" algn="l" defTabSz="914400" rtl="0" eaLnBrk="0" fontAlgn="base" latinLnBrk="0" hangingPunct="0">
              <a:lnSpc>
                <a:spcPct val="100000"/>
              </a:lnSpc>
              <a:spcBef>
                <a:spcPct val="0"/>
              </a:spcBef>
              <a:spcAft>
                <a:spcPct val="0"/>
              </a:spcAft>
              <a:buClrTx/>
              <a:buSzTx/>
              <a:buFontTx/>
              <a:buNone/>
            </a:pPr>
            <a:r>
              <a:rPr kumimoji="0" lang="en-US" altLang="zh-CN" sz="1800" b="0" i="0" u="sng" strike="noStrike" cap="none" normalizeH="0" baseline="0" dirty="0">
                <a:ln>
                  <a:noFill/>
                </a:ln>
                <a:solidFill>
                  <a:srgbClr val="0000FF"/>
                </a:solidFill>
                <a:effectLst/>
                <a:latin typeface="Times New Roman" panose="02020603050405020304" pitchFamily="18" charset="0"/>
                <a:ea typeface="宋体" panose="02010600030101010101" pitchFamily="2" charset="-122"/>
                <a:cs typeface="Arial" panose="020B0604020202020204" pitchFamily="34" charset="0"/>
              </a:rPr>
              <a:t>Email</a:t>
            </a:r>
            <a:r>
              <a:rPr kumimoji="0" lang="zh-CN" altLang="en-US" sz="1800" b="0" i="0" u="sng" strike="noStrike" cap="none" normalizeH="0" baseline="0" dirty="0">
                <a:ln>
                  <a:noFill/>
                </a:ln>
                <a:solidFill>
                  <a:srgbClr val="0000FF"/>
                </a:solidFill>
                <a:effectLst/>
                <a:latin typeface="Times New Roman" panose="02020603050405020304" pitchFamily="18" charset="0"/>
                <a:ea typeface="宋体" panose="02010600030101010101" pitchFamily="2" charset="-122"/>
                <a:cs typeface="Arial" panose="020B0604020202020204" pitchFamily="34" charset="0"/>
              </a:rPr>
              <a:t>：</a:t>
            </a:r>
            <a:r>
              <a:rPr kumimoji="0" lang="en-US" altLang="zh-CN" sz="1800" b="0" i="0" u="none" strike="noStrike" cap="none" normalizeH="0" baseline="0" dirty="0">
                <a:ln>
                  <a:noFill/>
                </a:ln>
                <a:solidFill>
                  <a:schemeClr val="tx1"/>
                </a:solidFill>
                <a:effectLst/>
                <a:latin typeface="Times New Roman" panose="02020603050405020304" pitchFamily="18" charset="0"/>
                <a:ea typeface="宋体" panose="02010600030101010101" pitchFamily="2" charset="-122"/>
                <a:cs typeface="Arial" panose="020B0604020202020204" pitchFamily="34" charset="0"/>
                <a:hlinkClick r:id="rId3"/>
              </a:rPr>
              <a:t>panrui@sicnu.edu.cn</a:t>
            </a:r>
            <a:endParaRPr kumimoji="0" lang="en-US" altLang="zh-CN" sz="1800" b="0" i="0" u="none" strike="noStrike" cap="none" normalizeH="0" baseline="0" dirty="0">
              <a:ln>
                <a:noFill/>
              </a:ln>
              <a:solidFill>
                <a:schemeClr val="tx1"/>
              </a:solidFill>
              <a:effectLst/>
            </a:endParaRPr>
          </a:p>
          <a:p>
            <a:pPr marL="0" marR="0" lvl="0" indent="266700" algn="l" defTabSz="914400" rtl="0" eaLnBrk="0" fontAlgn="base" latinLnBrk="0" hangingPunct="0">
              <a:lnSpc>
                <a:spcPct val="100000"/>
              </a:lnSpc>
              <a:spcBef>
                <a:spcPct val="0"/>
              </a:spcBef>
              <a:spcAft>
                <a:spcPct val="0"/>
              </a:spcAft>
              <a:buClrTx/>
              <a:buSzTx/>
              <a:buFontTx/>
              <a:buNone/>
            </a:pPr>
            <a:r>
              <a:rPr kumimoji="0" lang="en-US" altLang="zh-CN" sz="1800" b="0" i="0" u="sng" strike="noStrike" cap="none" normalizeH="0" baseline="0" dirty="0">
                <a:ln>
                  <a:noFill/>
                </a:ln>
                <a:solidFill>
                  <a:srgbClr val="0000FF"/>
                </a:solidFill>
                <a:effectLst/>
                <a:latin typeface="Times New Roman" panose="02020603050405020304" pitchFamily="18" charset="0"/>
                <a:ea typeface="宋体" panose="02010600030101010101" pitchFamily="2" charset="-122"/>
                <a:cs typeface="Arial" panose="020B0604020202020204" pitchFamily="34" charset="0"/>
              </a:rPr>
              <a:t>Tel: 13060030415</a:t>
            </a:r>
            <a:endParaRPr kumimoji="0" lang="en-US" altLang="zh-CN" sz="1800" b="0" i="0" u="none" strike="noStrike" cap="none" normalizeH="0" baseline="0" dirty="0">
              <a:ln>
                <a:noFill/>
              </a:ln>
              <a:solidFill>
                <a:schemeClr val="tx1"/>
              </a:solidFill>
              <a:effectLst/>
              <a:latin typeface="Arial" panose="020B0604020202020204" pitchFamily="34" charset="0"/>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矩形 10"/>
          <p:cNvSpPr/>
          <p:nvPr/>
        </p:nvSpPr>
        <p:spPr>
          <a:xfrm>
            <a:off x="0" y="-53786"/>
            <a:ext cx="7559675" cy="726140"/>
          </a:xfrm>
          <a:prstGeom prst="rect">
            <a:avLst/>
          </a:prstGeom>
          <a:ln>
            <a:no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zh-CN" altLang="en-US" dirty="0">
              <a:effectLst>
                <a:outerShdw blurRad="38100" dist="38100" dir="2700000" algn="tl">
                  <a:srgbClr val="000000">
                    <a:alpha val="43137"/>
                  </a:srgbClr>
                </a:outerShdw>
              </a:effectLst>
            </a:endParaRPr>
          </a:p>
        </p:txBody>
      </p:sp>
      <p:sp>
        <p:nvSpPr>
          <p:cNvPr id="12" name="文本框 11"/>
          <p:cNvSpPr txBox="1"/>
          <p:nvPr/>
        </p:nvSpPr>
        <p:spPr>
          <a:xfrm>
            <a:off x="2214942" y="74381"/>
            <a:ext cx="5344733" cy="461665"/>
          </a:xfrm>
          <a:prstGeom prst="rect">
            <a:avLst/>
          </a:prstGeom>
          <a:noFill/>
        </p:spPr>
        <p:txBody>
          <a:bodyPr wrap="none" rtlCol="0">
            <a:spAutoFit/>
          </a:bodyPr>
          <a:lstStyle/>
          <a:p>
            <a:r>
              <a:rPr lang="zh-CN" altLang="en-US" sz="2400" b="1" dirty="0">
                <a:ln w="22225">
                  <a:noFill/>
                  <a:prstDash val="solid"/>
                </a:ln>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                                           成员简介</a:t>
            </a:r>
          </a:p>
        </p:txBody>
      </p:sp>
      <p:pic>
        <p:nvPicPr>
          <p:cNvPr id="2049" name="图片 11"/>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723366" y="943428"/>
            <a:ext cx="1583178" cy="2223988"/>
          </a:xfrm>
          <a:prstGeom prst="rect">
            <a:avLst/>
          </a:prstGeom>
          <a:noFill/>
          <a:extLst>
            <a:ext uri="{909E8E84-426E-40DD-AFC4-6F175D3DCCD1}">
              <a14:hiddenFill xmlns:a14="http://schemas.microsoft.com/office/drawing/2010/main">
                <a:solidFill>
                  <a:srgbClr val="FFFFFF"/>
                </a:solidFill>
              </a14:hiddenFill>
            </a:ext>
          </a:extLst>
        </p:spPr>
      </p:pic>
      <p:sp>
        <p:nvSpPr>
          <p:cNvPr id="8" name="Rectangle 20"/>
          <p:cNvSpPr>
            <a:spLocks noChangeArrowheads="1"/>
          </p:cNvSpPr>
          <p:nvPr/>
        </p:nvSpPr>
        <p:spPr bwMode="auto">
          <a:xfrm>
            <a:off x="5276979" y="1181224"/>
            <a:ext cx="1331595" cy="1929130"/>
          </a:xfrm>
          <a:prstGeom prst="rect">
            <a:avLst/>
          </a:prstGeom>
          <a:noFill/>
          <a:ln>
            <a:noFill/>
          </a:ln>
        </p:spPr>
        <p:txBody>
          <a:bodyPr vert="horz" wrap="square" lIns="0" tIns="0" rIns="0" bIns="0" numCol="1" anchor="t" anchorCtr="0" compatLnSpc="1">
            <a:noAutofit/>
          </a:bodyPr>
          <a:lstStyle/>
          <a:p>
            <a:pPr eaLnBrk="0" fontAlgn="base" hangingPunct="0"/>
            <a:endParaRPr lang="en-US" sz="1200">
              <a:effectLst/>
              <a:latin typeface="宋体" panose="02010600030101010101" pitchFamily="2" charset="-122"/>
              <a:ea typeface="宋体" panose="02010600030101010101" pitchFamily="2" charset="-122"/>
              <a:cs typeface="宋体" panose="02010600030101010101" pitchFamily="2" charset="-122"/>
            </a:endParaRPr>
          </a:p>
        </p:txBody>
      </p:sp>
      <p:sp>
        <p:nvSpPr>
          <p:cNvPr id="4" name="Rectangle 3"/>
          <p:cNvSpPr>
            <a:spLocks noChangeArrowheads="1"/>
          </p:cNvSpPr>
          <p:nvPr/>
        </p:nvSpPr>
        <p:spPr bwMode="auto">
          <a:xfrm>
            <a:off x="762129" y="1809239"/>
            <a:ext cx="7559675"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spAutoFit/>
          </a:bodyPr>
          <a:lstStyle/>
          <a:p>
            <a:endParaRPr lang="zh-CN" altLang="en-US"/>
          </a:p>
        </p:txBody>
      </p:sp>
      <p:sp>
        <p:nvSpPr>
          <p:cNvPr id="6" name="Rectangle 4"/>
          <p:cNvSpPr>
            <a:spLocks noChangeArrowheads="1"/>
          </p:cNvSpPr>
          <p:nvPr/>
        </p:nvSpPr>
        <p:spPr bwMode="auto">
          <a:xfrm>
            <a:off x="762129" y="4139689"/>
            <a:ext cx="7559675"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spAutoFit/>
          </a:bodyPr>
          <a:lstStyle/>
          <a:p>
            <a:endParaRPr lang="zh-CN" altLang="en-US"/>
          </a:p>
        </p:txBody>
      </p:sp>
      <p:sp>
        <p:nvSpPr>
          <p:cNvPr id="7" name="Rectangle 5"/>
          <p:cNvSpPr>
            <a:spLocks noChangeArrowheads="1"/>
          </p:cNvSpPr>
          <p:nvPr/>
        </p:nvSpPr>
        <p:spPr bwMode="auto">
          <a:xfrm>
            <a:off x="52343" y="875658"/>
            <a:ext cx="5453737" cy="224676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spAutoFit/>
          </a:bodyPr>
          <a:lstStyle>
            <a:lvl1pPr indent="266700"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marL="914400" eaLnBrk="0" fontAlgn="base" hangingPunct="0">
              <a:spcBef>
                <a:spcPct val="0"/>
              </a:spcBef>
              <a:spcAft>
                <a:spcPct val="0"/>
              </a:spcAft>
              <a:defRPr>
                <a:solidFill>
                  <a:schemeClr val="tx1"/>
                </a:solidFill>
                <a:latin typeface="Arial" panose="020B0604020202020204" pitchFamily="34" charset="0"/>
              </a:defRPr>
            </a:lvl3pPr>
            <a:lvl4pPr marL="1371600" eaLnBrk="0" fontAlgn="base" hangingPunct="0">
              <a:spcBef>
                <a:spcPct val="0"/>
              </a:spcBef>
              <a:spcAft>
                <a:spcPct val="0"/>
              </a:spcAft>
              <a:defRPr>
                <a:solidFill>
                  <a:schemeClr val="tx1"/>
                </a:solidFill>
                <a:latin typeface="Arial" panose="020B0604020202020204" pitchFamily="34" charset="0"/>
              </a:defRPr>
            </a:lvl4pPr>
            <a:lvl5pPr marL="1828800" eaLnBrk="0" fontAlgn="base" hangingPunct="0">
              <a:spcBef>
                <a:spcPct val="0"/>
              </a:spcBef>
              <a:spcAft>
                <a:spcPct val="0"/>
              </a:spcAft>
              <a:defRPr>
                <a:solidFill>
                  <a:schemeClr val="tx1"/>
                </a:solidFill>
                <a:latin typeface="Arial" panose="020B0604020202020204" pitchFamily="34" charset="0"/>
              </a:defRPr>
            </a:lvl5pPr>
            <a:lvl6pPr marL="2286000" eaLnBrk="0" fontAlgn="base" hangingPunct="0">
              <a:spcBef>
                <a:spcPct val="0"/>
              </a:spcBef>
              <a:spcAft>
                <a:spcPct val="0"/>
              </a:spcAft>
              <a:defRPr>
                <a:solidFill>
                  <a:schemeClr val="tx1"/>
                </a:solidFill>
                <a:latin typeface="Arial" panose="020B0604020202020204" pitchFamily="34" charset="0"/>
              </a:defRPr>
            </a:lvl6pPr>
            <a:lvl7pPr marL="2743200" eaLnBrk="0" fontAlgn="base" hangingPunct="0">
              <a:spcBef>
                <a:spcPct val="0"/>
              </a:spcBef>
              <a:spcAft>
                <a:spcPct val="0"/>
              </a:spcAft>
              <a:defRPr>
                <a:solidFill>
                  <a:schemeClr val="tx1"/>
                </a:solidFill>
                <a:latin typeface="Arial" panose="020B0604020202020204" pitchFamily="34" charset="0"/>
              </a:defRPr>
            </a:lvl7pPr>
            <a:lvl8pPr marL="3200400" eaLnBrk="0" fontAlgn="base" hangingPunct="0">
              <a:spcBef>
                <a:spcPct val="0"/>
              </a:spcBef>
              <a:spcAft>
                <a:spcPct val="0"/>
              </a:spcAft>
              <a:defRPr>
                <a:solidFill>
                  <a:schemeClr val="tx1"/>
                </a:solidFill>
                <a:latin typeface="Arial" panose="020B0604020202020204" pitchFamily="34" charset="0"/>
              </a:defRPr>
            </a:lvl8pPr>
            <a:lvl9pPr marL="3657600" eaLnBrk="0" fontAlgn="base" hangingPunct="0">
              <a:spcBef>
                <a:spcPct val="0"/>
              </a:spcBef>
              <a:spcAft>
                <a:spcPct val="0"/>
              </a:spcAft>
              <a:defRPr>
                <a:solidFill>
                  <a:schemeClr val="tx1"/>
                </a:solidFill>
                <a:latin typeface="Arial" panose="020B0604020202020204" pitchFamily="34" charset="0"/>
              </a:defRPr>
            </a:lvl9pPr>
          </a:lstStyle>
          <a:p>
            <a:pPr marL="0" marR="0" lvl="0" indent="266700" algn="l" defTabSz="914400" rtl="0" eaLnBrk="0" fontAlgn="base" latinLnBrk="0" hangingPunct="0">
              <a:lnSpc>
                <a:spcPct val="100000"/>
              </a:lnSpc>
              <a:spcBef>
                <a:spcPct val="0"/>
              </a:spcBef>
              <a:spcAft>
                <a:spcPct val="0"/>
              </a:spcAft>
              <a:buClrTx/>
              <a:buSzTx/>
              <a:buFontTx/>
              <a:buNone/>
            </a:pPr>
            <a:r>
              <a:rPr kumimoji="0" lang="zh-CN" altLang="zh-CN" sz="3200" b="1" i="0" u="none" strike="noStrike" cap="none" normalizeH="0" baseline="0" dirty="0">
                <a:ln>
                  <a:noFill/>
                </a:ln>
                <a:solidFill>
                  <a:schemeClr val="tx1"/>
                </a:solidFill>
                <a:effectLst/>
                <a:latin typeface="仿宋" panose="02010609060101010101" pitchFamily="49" charset="-122"/>
                <a:ea typeface="仿宋" panose="02010609060101010101" pitchFamily="49" charset="-122"/>
              </a:rPr>
              <a:t>杨琼芬 </a:t>
            </a:r>
            <a:endParaRPr kumimoji="0" lang="zh-CN" altLang="zh-CN" sz="3200" b="0" i="0" u="none" strike="noStrike" cap="none" normalizeH="0" baseline="0" dirty="0">
              <a:ln>
                <a:noFill/>
              </a:ln>
              <a:solidFill>
                <a:schemeClr val="tx1"/>
              </a:solidFill>
              <a:effectLst/>
              <a:cs typeface="宋体" panose="02010600030101010101" pitchFamily="2" charset="-122"/>
            </a:endParaRPr>
          </a:p>
          <a:p>
            <a:pPr marL="0" marR="0" lvl="0" indent="266700" algn="l" defTabSz="914400" rtl="0" eaLnBrk="0" fontAlgn="base" latinLnBrk="0" hangingPunct="0">
              <a:lnSpc>
                <a:spcPct val="100000"/>
              </a:lnSpc>
              <a:spcBef>
                <a:spcPct val="0"/>
              </a:spcBef>
              <a:spcAft>
                <a:spcPct val="0"/>
              </a:spcAft>
              <a:buClrTx/>
              <a:buSzTx/>
              <a:buFontTx/>
              <a:buNone/>
            </a:pPr>
            <a:endParaRPr kumimoji="0" lang="en-US" altLang="zh-CN" sz="1800" b="1" i="0" u="none" strike="noStrike" cap="none" normalizeH="0" baseline="0" dirty="0">
              <a:ln>
                <a:noFill/>
              </a:ln>
              <a:solidFill>
                <a:schemeClr val="tx1"/>
              </a:solidFill>
              <a:effectLst/>
              <a:latin typeface="仿宋" panose="02010609060101010101" pitchFamily="49" charset="-122"/>
              <a:ea typeface="仿宋" panose="02010609060101010101" pitchFamily="49" charset="-122"/>
              <a:cs typeface="宋体" panose="02010600030101010101" pitchFamily="2" charset="-122"/>
            </a:endParaRPr>
          </a:p>
          <a:p>
            <a:pPr marL="0" marR="0" lvl="0" indent="266700" algn="l" defTabSz="914400" rtl="0" eaLnBrk="0" fontAlgn="base" latinLnBrk="0" hangingPunct="0">
              <a:lnSpc>
                <a:spcPct val="100000"/>
              </a:lnSpc>
              <a:spcBef>
                <a:spcPct val="0"/>
              </a:spcBef>
              <a:spcAft>
                <a:spcPct val="0"/>
              </a:spcAft>
              <a:buClrTx/>
              <a:buSzTx/>
              <a:buFontTx/>
              <a:buNone/>
            </a:pPr>
            <a:r>
              <a:rPr kumimoji="0" lang="zh-CN" altLang="zh-CN" sz="1800" b="1" i="0" u="none" strike="noStrike" cap="none" normalizeH="0" baseline="0" dirty="0">
                <a:ln>
                  <a:noFill/>
                </a:ln>
                <a:solidFill>
                  <a:schemeClr val="tx1"/>
                </a:solidFill>
                <a:effectLst/>
                <a:latin typeface="仿宋" panose="02010609060101010101" pitchFamily="49" charset="-122"/>
                <a:ea typeface="仿宋" panose="02010609060101010101" pitchFamily="49" charset="-122"/>
                <a:cs typeface="宋体" panose="02010600030101010101" pitchFamily="2" charset="-122"/>
              </a:rPr>
              <a:t>副教授，硕士研究生导师</a:t>
            </a:r>
            <a:endParaRPr kumimoji="0" lang="zh-CN" altLang="zh-CN" sz="1800" b="0" i="0" u="none" strike="noStrike" cap="none" normalizeH="0" baseline="0" dirty="0">
              <a:ln>
                <a:noFill/>
              </a:ln>
              <a:solidFill>
                <a:schemeClr val="tx1"/>
              </a:solidFill>
              <a:effectLst/>
              <a:cs typeface="宋体" panose="02010600030101010101" pitchFamily="2" charset="-122"/>
            </a:endParaRPr>
          </a:p>
          <a:p>
            <a:pPr marL="0" marR="0" lvl="0" indent="266700" algn="l" defTabSz="914400" rtl="0" eaLnBrk="0" fontAlgn="base" latinLnBrk="0" hangingPunct="0">
              <a:lnSpc>
                <a:spcPct val="100000"/>
              </a:lnSpc>
              <a:spcBef>
                <a:spcPct val="0"/>
              </a:spcBef>
              <a:spcAft>
                <a:spcPct val="0"/>
              </a:spcAft>
              <a:buClrTx/>
              <a:buSzTx/>
              <a:buFontTx/>
              <a:buNone/>
            </a:pPr>
            <a:r>
              <a:rPr kumimoji="0" lang="zh-CN" altLang="zh-CN" sz="1800" b="1" i="0" u="none" strike="noStrike" cap="none" normalizeH="0" baseline="0" dirty="0">
                <a:ln>
                  <a:noFill/>
                </a:ln>
                <a:solidFill>
                  <a:schemeClr val="tx1"/>
                </a:solidFill>
                <a:effectLst/>
                <a:latin typeface="仿宋" panose="02010609060101010101" pitchFamily="49" charset="-122"/>
                <a:ea typeface="仿宋" panose="02010609060101010101" pitchFamily="49" charset="-122"/>
                <a:cs typeface="宋体" panose="02010600030101010101" pitchFamily="2" charset="-122"/>
              </a:rPr>
              <a:t>四川师范大学，化学与材料科学学院，化学楼</a:t>
            </a:r>
            <a:r>
              <a:rPr kumimoji="0" lang="en-US" altLang="zh-CN" sz="1800" b="1" i="0" u="none" strike="noStrike" cap="none" normalizeH="0" baseline="0" dirty="0">
                <a:ln>
                  <a:noFill/>
                </a:ln>
                <a:solidFill>
                  <a:schemeClr val="tx1"/>
                </a:solidFill>
                <a:effectLst/>
                <a:latin typeface="仿宋" panose="02010609060101010101" pitchFamily="49" charset="-122"/>
                <a:ea typeface="仿宋" panose="02010609060101010101" pitchFamily="49" charset="-122"/>
                <a:cs typeface="宋体" panose="02010600030101010101" pitchFamily="2" charset="-122"/>
              </a:rPr>
              <a:t>110</a:t>
            </a:r>
            <a:endParaRPr kumimoji="0" lang="en-US" altLang="zh-CN" sz="1800" b="0" i="0" u="none" strike="noStrike" cap="none" normalizeH="0" baseline="0" dirty="0">
              <a:ln>
                <a:noFill/>
              </a:ln>
              <a:solidFill>
                <a:schemeClr val="tx1"/>
              </a:solidFill>
              <a:effectLst/>
              <a:cs typeface="宋体" panose="02010600030101010101" pitchFamily="2" charset="-122"/>
            </a:endParaRPr>
          </a:p>
          <a:p>
            <a:pPr marL="0" marR="0" lvl="0" indent="266700" algn="l" defTabSz="914400" rtl="0" eaLnBrk="0" fontAlgn="base" latinLnBrk="0" hangingPunct="0">
              <a:lnSpc>
                <a:spcPct val="100000"/>
              </a:lnSpc>
              <a:spcBef>
                <a:spcPct val="0"/>
              </a:spcBef>
              <a:spcAft>
                <a:spcPct val="0"/>
              </a:spcAft>
              <a:buClrTx/>
              <a:buSzTx/>
              <a:buFontTx/>
              <a:buNone/>
            </a:pPr>
            <a:r>
              <a:rPr kumimoji="0" lang="en-US" altLang="zh-CN" sz="1800" b="0" i="0" u="sng" strike="noStrike" cap="none" normalizeH="0" baseline="0" dirty="0">
                <a:ln>
                  <a:noFill/>
                </a:ln>
                <a:solidFill>
                  <a:srgbClr val="0000FF"/>
                </a:solidFill>
                <a:effectLst/>
                <a:latin typeface="Times New Roman" panose="02020603050405020304" pitchFamily="18" charset="0"/>
                <a:ea typeface="宋体" panose="02010600030101010101" pitchFamily="2" charset="-122"/>
                <a:cs typeface="Arial" panose="020B0604020202020204" pitchFamily="34" charset="0"/>
              </a:rPr>
              <a:t>Email</a:t>
            </a:r>
            <a:r>
              <a:rPr kumimoji="0" lang="zh-CN" altLang="en-US" sz="1800" b="0" i="0" u="sng" strike="noStrike" cap="none" normalizeH="0" baseline="0" dirty="0">
                <a:ln>
                  <a:noFill/>
                </a:ln>
                <a:solidFill>
                  <a:srgbClr val="0000FF"/>
                </a:solidFill>
                <a:effectLst/>
                <a:latin typeface="Times New Roman" panose="02020603050405020304" pitchFamily="18" charset="0"/>
                <a:ea typeface="宋体" panose="02010600030101010101" pitchFamily="2" charset="-122"/>
                <a:cs typeface="Arial" panose="020B0604020202020204" pitchFamily="34" charset="0"/>
              </a:rPr>
              <a:t>：</a:t>
            </a:r>
            <a:r>
              <a:rPr kumimoji="0" lang="en-US" altLang="zh-CN" sz="1800" b="0" i="0" u="none" strike="noStrike" cap="none" normalizeH="0" baseline="0" dirty="0">
                <a:ln>
                  <a:noFill/>
                </a:ln>
                <a:solidFill>
                  <a:schemeClr val="tx1"/>
                </a:solidFill>
                <a:effectLst/>
                <a:latin typeface="Times New Roman" panose="02020603050405020304" pitchFamily="18" charset="0"/>
                <a:ea typeface="宋体" panose="02010600030101010101" pitchFamily="2" charset="-122"/>
                <a:cs typeface="宋体" panose="02010600030101010101" pitchFamily="2" charset="-122"/>
              </a:rPr>
              <a:t>274534987@qq.com</a:t>
            </a:r>
            <a:endParaRPr kumimoji="0" lang="en-US" altLang="zh-CN" sz="1800" b="0" i="0" u="none" strike="noStrike" cap="none" normalizeH="0" baseline="0" dirty="0">
              <a:ln>
                <a:noFill/>
              </a:ln>
              <a:solidFill>
                <a:schemeClr val="tx1"/>
              </a:solidFill>
              <a:effectLst/>
              <a:cs typeface="宋体" panose="02010600030101010101" pitchFamily="2" charset="-122"/>
            </a:endParaRPr>
          </a:p>
          <a:p>
            <a:pPr marL="0" marR="0" lvl="0" indent="266700" algn="l" defTabSz="914400" rtl="0" eaLnBrk="0" fontAlgn="base" latinLnBrk="0" hangingPunct="0">
              <a:lnSpc>
                <a:spcPct val="100000"/>
              </a:lnSpc>
              <a:spcBef>
                <a:spcPct val="0"/>
              </a:spcBef>
              <a:spcAft>
                <a:spcPct val="0"/>
              </a:spcAft>
              <a:buClrTx/>
              <a:buSzTx/>
              <a:buFontTx/>
              <a:buNone/>
            </a:pPr>
            <a:r>
              <a:rPr kumimoji="0" lang="en-US" altLang="zh-CN" sz="1800" b="0" i="0" u="sng" strike="noStrike" cap="none" normalizeH="0" baseline="0" dirty="0">
                <a:ln>
                  <a:noFill/>
                </a:ln>
                <a:solidFill>
                  <a:srgbClr val="0000FF"/>
                </a:solidFill>
                <a:effectLst/>
                <a:latin typeface="Times New Roman" panose="02020603050405020304" pitchFamily="18" charset="0"/>
                <a:ea typeface="宋体" panose="02010600030101010101" pitchFamily="2" charset="-122"/>
                <a:cs typeface="Arial" panose="020B0604020202020204" pitchFamily="34" charset="0"/>
              </a:rPr>
              <a:t>Tel: 18081069650</a:t>
            </a:r>
            <a:endParaRPr kumimoji="0" lang="en-US" altLang="zh-CN" sz="1800" b="0" i="0" u="none" strike="noStrike" cap="none" normalizeH="0" baseline="0" dirty="0">
              <a:ln>
                <a:noFill/>
              </a:ln>
              <a:solidFill>
                <a:schemeClr val="tx1"/>
              </a:solidFill>
              <a:effectLst/>
              <a:cs typeface="宋体" panose="02010600030101010101" pitchFamily="2" charset="-122"/>
            </a:endParaRPr>
          </a:p>
          <a:p>
            <a:pPr marL="0" marR="0" lvl="0" indent="266700" algn="l" defTabSz="914400" rtl="0" eaLnBrk="0" fontAlgn="base" latinLnBrk="0" hangingPunct="0">
              <a:lnSpc>
                <a:spcPct val="100000"/>
              </a:lnSpc>
              <a:spcBef>
                <a:spcPct val="0"/>
              </a:spcBef>
              <a:spcAft>
                <a:spcPct val="0"/>
              </a:spcAft>
              <a:buClrTx/>
              <a:buSzTx/>
              <a:buFontTx/>
              <a:buNone/>
            </a:pPr>
            <a:endParaRPr kumimoji="0" lang="en-US" altLang="zh-CN" sz="1800" b="0" i="0" u="none" strike="noStrike" cap="none" normalizeH="0" baseline="0" dirty="0">
              <a:ln>
                <a:noFill/>
              </a:ln>
              <a:solidFill>
                <a:schemeClr val="tx1"/>
              </a:solidFill>
              <a:effectLst/>
              <a:latin typeface="Arial" panose="020B0604020202020204" pitchFamily="34" charset="0"/>
            </a:endParaRPr>
          </a:p>
        </p:txBody>
      </p:sp>
      <p:sp>
        <p:nvSpPr>
          <p:cNvPr id="14" name="文本框 13"/>
          <p:cNvSpPr txBox="1"/>
          <p:nvPr/>
        </p:nvSpPr>
        <p:spPr>
          <a:xfrm>
            <a:off x="0" y="3214248"/>
            <a:ext cx="7421851" cy="8023800"/>
          </a:xfrm>
          <a:prstGeom prst="rect">
            <a:avLst/>
          </a:prstGeom>
          <a:noFill/>
        </p:spPr>
        <p:txBody>
          <a:bodyPr wrap="square">
            <a:spAutoFit/>
          </a:bodyPr>
          <a:lstStyle/>
          <a:p>
            <a:pPr indent="255270" algn="just">
              <a:lnSpc>
                <a:spcPct val="150000"/>
              </a:lnSpc>
            </a:pPr>
            <a:r>
              <a:rPr lang="zh-CN" altLang="en-US" sz="2400" b="1" kern="100" dirty="0">
                <a:solidFill>
                  <a:schemeClr val="accent2"/>
                </a:solidFill>
                <a:effectLst/>
                <a:latin typeface="Arial" panose="020B0604020202020204" pitchFamily="34" charset="0"/>
                <a:ea typeface="宋体" panose="02010600030101010101" pitchFamily="2" charset="-122"/>
                <a:cs typeface="Arial" panose="020B0604020202020204" pitchFamily="34" charset="0"/>
              </a:rPr>
              <a:t>个人简介</a:t>
            </a:r>
            <a:endParaRPr lang="en-US" altLang="zh-CN" sz="2400" b="1" kern="100" dirty="0">
              <a:solidFill>
                <a:schemeClr val="accent2"/>
              </a:solidFill>
              <a:latin typeface="Arial" panose="020B0604020202020204" pitchFamily="34" charset="0"/>
              <a:ea typeface="宋体" panose="02010600030101010101" pitchFamily="2" charset="-122"/>
              <a:cs typeface="Arial" panose="020B0604020202020204" pitchFamily="34" charset="0"/>
            </a:endParaRPr>
          </a:p>
          <a:p>
            <a:pPr indent="255270" algn="just">
              <a:lnSpc>
                <a:spcPct val="150000"/>
              </a:lnSpc>
            </a:pPr>
            <a:r>
              <a:rPr lang="zh-CN" altLang="zh-CN" sz="1800" kern="100" dirty="0">
                <a:effectLst/>
                <a:latin typeface="Arial" panose="020B0604020202020204" pitchFamily="34" charset="0"/>
                <a:ea typeface="宋体" panose="02010600030101010101" pitchFamily="2" charset="-122"/>
                <a:cs typeface="Arial" panose="020B0604020202020204" pitchFamily="34" charset="0"/>
              </a:rPr>
              <a:t>主要从事复合材料制备以及材料学理论计算研究。主持和主研省</a:t>
            </a:r>
            <a:r>
              <a:rPr lang="en-US" altLang="zh-CN" sz="1800" kern="100" dirty="0">
                <a:effectLst/>
                <a:latin typeface="Arial" panose="020B0604020202020204" pitchFamily="34" charset="0"/>
                <a:ea typeface="宋体" panose="02010600030101010101" pitchFamily="2" charset="-122"/>
                <a:cs typeface="Arial" panose="020B0604020202020204" pitchFamily="34" charset="0"/>
              </a:rPr>
              <a:t>  </a:t>
            </a:r>
            <a:r>
              <a:rPr lang="zh-CN" altLang="zh-CN" sz="1800" kern="100" dirty="0">
                <a:effectLst/>
                <a:latin typeface="Arial" panose="020B0604020202020204" pitchFamily="34" charset="0"/>
                <a:ea typeface="宋体" panose="02010600030101010101" pitchFamily="2" charset="-122"/>
                <a:cs typeface="Arial" panose="020B0604020202020204" pitchFamily="34" charset="0"/>
              </a:rPr>
              <a:t>级</a:t>
            </a:r>
            <a:r>
              <a:rPr lang="en-US" altLang="zh-CN" sz="1800" kern="100" dirty="0">
                <a:effectLst/>
                <a:latin typeface="Arial" panose="020B0604020202020204" pitchFamily="34" charset="0"/>
                <a:ea typeface="宋体" panose="02010600030101010101" pitchFamily="2" charset="-122"/>
                <a:cs typeface="Arial" panose="020B0604020202020204" pitchFamily="34" charset="0"/>
              </a:rPr>
              <a:t>  </a:t>
            </a:r>
            <a:r>
              <a:rPr lang="zh-CN" altLang="zh-CN" sz="1800" kern="100" dirty="0">
                <a:effectLst/>
                <a:latin typeface="Arial" panose="020B0604020202020204" pitchFamily="34" charset="0"/>
                <a:ea typeface="宋体" panose="02010600030101010101" pitchFamily="2" charset="-122"/>
                <a:cs typeface="Arial" panose="020B0604020202020204" pitchFamily="34" charset="0"/>
              </a:rPr>
              <a:t>和校级科研项目及教改项目多项，发表论文多篇。获优秀研究生辅导员，</a:t>
            </a:r>
            <a:r>
              <a:rPr lang="en-US" altLang="zh-CN" sz="1800" kern="100" dirty="0">
                <a:effectLst/>
                <a:latin typeface="Arial" panose="020B0604020202020204" pitchFamily="34" charset="0"/>
                <a:ea typeface="宋体" panose="02010600030101010101" pitchFamily="2" charset="-122"/>
                <a:cs typeface="Arial" panose="020B0604020202020204" pitchFamily="34" charset="0"/>
              </a:rPr>
              <a:t> </a:t>
            </a:r>
            <a:r>
              <a:rPr lang="zh-CN" altLang="zh-CN" sz="1800" kern="100" dirty="0">
                <a:effectLst/>
                <a:latin typeface="Arial" panose="020B0604020202020204" pitchFamily="34" charset="0"/>
                <a:ea typeface="宋体" panose="02010600030101010101" pitchFamily="2" charset="-122"/>
                <a:cs typeface="Arial" panose="020B0604020202020204" pitchFamily="34" charset="0"/>
              </a:rPr>
              <a:t>优秀本科论文指导教师，优秀教改论文等多项荣誉称号。</a:t>
            </a:r>
            <a:endParaRPr lang="en-US" altLang="zh-CN" sz="1800" kern="100" dirty="0">
              <a:solidFill>
                <a:schemeClr val="accent2"/>
              </a:solidFill>
              <a:latin typeface="Arial" panose="020B0604020202020204" pitchFamily="34" charset="0"/>
              <a:ea typeface="宋体" panose="02010600030101010101" pitchFamily="2" charset="-122"/>
              <a:cs typeface="Arial" panose="020B0604020202020204" pitchFamily="34" charset="0"/>
            </a:endParaRPr>
          </a:p>
          <a:p>
            <a:pPr indent="255270" algn="just">
              <a:lnSpc>
                <a:spcPct val="150000"/>
              </a:lnSpc>
            </a:pPr>
            <a:r>
              <a:rPr lang="zh-CN" altLang="en-US" sz="2400" b="1" kern="100" dirty="0">
                <a:solidFill>
                  <a:schemeClr val="accent2"/>
                </a:solidFill>
                <a:latin typeface="Arial" panose="020B0604020202020204" pitchFamily="34" charset="0"/>
                <a:ea typeface="宋体" panose="02010600030101010101" pitchFamily="2" charset="-122"/>
                <a:cs typeface="Arial" panose="020B0604020202020204" pitchFamily="34" charset="0"/>
              </a:rPr>
              <a:t>教育及工作经历</a:t>
            </a:r>
            <a:endParaRPr lang="en-US" altLang="zh-CN" sz="2400" b="1" kern="100" dirty="0">
              <a:solidFill>
                <a:schemeClr val="accent2"/>
              </a:solidFill>
              <a:latin typeface="Arial" panose="020B0604020202020204" pitchFamily="34" charset="0"/>
              <a:ea typeface="宋体" panose="02010600030101010101" pitchFamily="2" charset="-122"/>
              <a:cs typeface="Arial" panose="020B0604020202020204" pitchFamily="34" charset="0"/>
            </a:endParaRPr>
          </a:p>
          <a:p>
            <a:pPr indent="255270" algn="just">
              <a:lnSpc>
                <a:spcPct val="150000"/>
              </a:lnSpc>
            </a:pPr>
            <a:r>
              <a:rPr lang="en-US" altLang="zh-CN" sz="1800" kern="100" dirty="0">
                <a:effectLst/>
                <a:latin typeface="+mn-ea"/>
              </a:rPr>
              <a:t>1998.9-2002.9</a:t>
            </a:r>
            <a:r>
              <a:rPr lang="en-US" altLang="zh-CN" sz="1800" kern="100" dirty="0">
                <a:latin typeface="+mn-ea"/>
              </a:rPr>
              <a:t>   </a:t>
            </a:r>
            <a:r>
              <a:rPr lang="zh-CN" altLang="en-US" sz="1800" kern="100" dirty="0">
                <a:effectLst/>
                <a:latin typeface="+mn-ea"/>
              </a:rPr>
              <a:t>本科 南京理工大学，化学学院</a:t>
            </a:r>
          </a:p>
          <a:p>
            <a:pPr indent="255270" algn="just">
              <a:lnSpc>
                <a:spcPct val="150000"/>
              </a:lnSpc>
            </a:pPr>
            <a:r>
              <a:rPr lang="en-US" altLang="zh-CN" sz="1800" kern="100" dirty="0">
                <a:effectLst/>
                <a:latin typeface="+mn-ea"/>
              </a:rPr>
              <a:t>2002.9-2004.7   </a:t>
            </a:r>
            <a:r>
              <a:rPr lang="zh-CN" altLang="en-US" sz="1800" kern="100" dirty="0">
                <a:effectLst/>
                <a:latin typeface="+mn-ea"/>
              </a:rPr>
              <a:t>硕士 南京理工大学，化学学院</a:t>
            </a:r>
          </a:p>
          <a:p>
            <a:pPr indent="255270" algn="just">
              <a:lnSpc>
                <a:spcPct val="150000"/>
              </a:lnSpc>
            </a:pPr>
            <a:r>
              <a:rPr lang="en-US" altLang="zh-CN" sz="1800" kern="100" dirty="0">
                <a:effectLst/>
                <a:latin typeface="+mn-ea"/>
              </a:rPr>
              <a:t>2004.7-</a:t>
            </a:r>
            <a:r>
              <a:rPr lang="zh-CN" altLang="en-US" sz="1800" kern="100" dirty="0">
                <a:effectLst/>
                <a:latin typeface="+mn-ea"/>
              </a:rPr>
              <a:t>至今     教师 四川师范大学，化学与材料科学学院</a:t>
            </a:r>
            <a:endParaRPr lang="en-US" altLang="zh-CN" sz="1800" kern="100" dirty="0">
              <a:latin typeface="+mn-ea"/>
            </a:endParaRPr>
          </a:p>
          <a:p>
            <a:pPr indent="255270" algn="just">
              <a:lnSpc>
                <a:spcPct val="150000"/>
              </a:lnSpc>
            </a:pPr>
            <a:r>
              <a:rPr lang="zh-CN" altLang="en-US" sz="2400" b="1" kern="100" dirty="0">
                <a:solidFill>
                  <a:schemeClr val="accent2"/>
                </a:solidFill>
                <a:latin typeface="+mn-ea"/>
              </a:rPr>
              <a:t>主讲课程</a:t>
            </a:r>
            <a:endParaRPr lang="en-US" altLang="zh-CN" sz="2400" b="1" kern="100" dirty="0">
              <a:solidFill>
                <a:schemeClr val="accent2"/>
              </a:solidFill>
              <a:latin typeface="+mn-ea"/>
            </a:endParaRPr>
          </a:p>
          <a:p>
            <a:pPr indent="255270" algn="just">
              <a:lnSpc>
                <a:spcPct val="150000"/>
              </a:lnSpc>
            </a:pPr>
            <a:r>
              <a:rPr lang="zh-CN" altLang="en-US" sz="1800" dirty="0"/>
              <a:t>高分子化学， 化工基础， 食品工程原理等</a:t>
            </a:r>
            <a:endParaRPr lang="en-US" altLang="zh-CN" sz="1800" b="1" kern="100" dirty="0">
              <a:latin typeface="+mn-ea"/>
            </a:endParaRPr>
          </a:p>
          <a:p>
            <a:pPr indent="255270" algn="just">
              <a:lnSpc>
                <a:spcPct val="150000"/>
              </a:lnSpc>
            </a:pPr>
            <a:r>
              <a:rPr lang="zh-CN" altLang="en-US" sz="2400" b="1" kern="100" dirty="0">
                <a:solidFill>
                  <a:schemeClr val="accent2"/>
                </a:solidFill>
                <a:effectLst/>
                <a:latin typeface="+mn-ea"/>
              </a:rPr>
              <a:t>代表性论文</a:t>
            </a:r>
            <a:endParaRPr lang="en-US" altLang="zh-CN" sz="2400" b="1" kern="100" dirty="0">
              <a:solidFill>
                <a:schemeClr val="accent2"/>
              </a:solidFill>
              <a:effectLst/>
              <a:latin typeface="+mn-ea"/>
            </a:endParaRPr>
          </a:p>
          <a:p>
            <a:pPr indent="255270" algn="just">
              <a:lnSpc>
                <a:spcPct val="150000"/>
              </a:lnSpc>
            </a:pPr>
            <a:r>
              <a:rPr lang="en-US" altLang="zh-CN" sz="1800" kern="100" dirty="0">
                <a:latin typeface="Times New Roman" panose="02020603050405020304" pitchFamily="18" charset="0"/>
                <a:ea typeface="宋体" panose="02010600030101010101" pitchFamily="2" charset="-122"/>
                <a:cs typeface="Times New Roman" panose="02020603050405020304" pitchFamily="18" charset="0"/>
              </a:rPr>
              <a:t>1.</a:t>
            </a:r>
            <a:r>
              <a:rPr lang="zh-CN" altLang="en-US" sz="1800" kern="100" dirty="0">
                <a:latin typeface="Times New Roman" panose="02020603050405020304" pitchFamily="18" charset="0"/>
                <a:ea typeface="宋体" panose="02010600030101010101" pitchFamily="2" charset="-122"/>
                <a:cs typeface="Times New Roman" panose="02020603050405020304" pitchFamily="18" charset="0"/>
              </a:rPr>
              <a:t> </a:t>
            </a:r>
            <a:r>
              <a:rPr lang="en-US" altLang="zh-CN" sz="1800" kern="100" dirty="0">
                <a:effectLst/>
                <a:latin typeface="Times New Roman" panose="02020603050405020304" pitchFamily="18" charset="0"/>
                <a:ea typeface="宋体" panose="02010600030101010101" pitchFamily="2" charset="-122"/>
                <a:cs typeface="Times New Roman" panose="02020603050405020304" pitchFamily="18" charset="0"/>
              </a:rPr>
              <a:t>Q.F. Yang, B.Y. </a:t>
            </a:r>
            <a:r>
              <a:rPr lang="en-US" altLang="zh-CN" sz="1800" kern="100" dirty="0" err="1">
                <a:effectLst/>
                <a:latin typeface="Times New Roman" panose="02020603050405020304" pitchFamily="18" charset="0"/>
                <a:ea typeface="宋体" panose="02010600030101010101" pitchFamily="2" charset="-122"/>
                <a:cs typeface="Times New Roman" panose="02020603050405020304" pitchFamily="18" charset="0"/>
              </a:rPr>
              <a:t>Xie</a:t>
            </a:r>
            <a:r>
              <a:rPr lang="en-US" altLang="zh-CN" sz="1800" kern="100" dirty="0">
                <a:effectLst/>
                <a:latin typeface="Times New Roman" panose="02020603050405020304" pitchFamily="18" charset="0"/>
                <a:ea typeface="宋体" panose="02010600030101010101" pitchFamily="2" charset="-122"/>
                <a:cs typeface="Times New Roman" panose="02020603050405020304" pitchFamily="18" charset="0"/>
              </a:rPr>
              <a:t>, Q. Li, et al. Chin. J. Chem. 2010,10(10):1857-1863. </a:t>
            </a:r>
          </a:p>
          <a:p>
            <a:pPr indent="255270" algn="just">
              <a:lnSpc>
                <a:spcPct val="150000"/>
              </a:lnSpc>
            </a:pPr>
            <a:r>
              <a:rPr lang="en-US" altLang="zh-CN" sz="1800" kern="100" dirty="0">
                <a:latin typeface="Times New Roman" panose="02020603050405020304" pitchFamily="18" charset="0"/>
                <a:ea typeface="宋体" panose="02010600030101010101" pitchFamily="2" charset="-122"/>
                <a:cs typeface="Times New Roman" panose="02020603050405020304" pitchFamily="18" charset="0"/>
              </a:rPr>
              <a:t>2. </a:t>
            </a:r>
            <a:r>
              <a:rPr lang="zh-CN" altLang="en-US" sz="1800" kern="100" dirty="0">
                <a:effectLst/>
                <a:latin typeface="Times New Roman" panose="02020603050405020304" pitchFamily="18" charset="0"/>
                <a:ea typeface="宋体" panose="02010600030101010101" pitchFamily="2" charset="-122"/>
                <a:cs typeface="Times New Roman" panose="02020603050405020304" pitchFamily="18" charset="0"/>
              </a:rPr>
              <a:t>杨琼芬，聂汉，陈自然等，物理学报，</a:t>
            </a:r>
            <a:r>
              <a:rPr lang="en-US" altLang="zh-CN" sz="1800" kern="100" dirty="0">
                <a:effectLst/>
                <a:latin typeface="Times New Roman" panose="02020603050405020304" pitchFamily="18" charset="0"/>
                <a:ea typeface="宋体" panose="02010600030101010101" pitchFamily="2" charset="-122"/>
                <a:cs typeface="Times New Roman" panose="02020603050405020304" pitchFamily="18" charset="0"/>
              </a:rPr>
              <a:t>2012</a:t>
            </a:r>
            <a:r>
              <a:rPr lang="zh-CN" altLang="en-US" sz="1800" kern="100" dirty="0">
                <a:effectLst/>
                <a:latin typeface="Times New Roman" panose="02020603050405020304" pitchFamily="18" charset="0"/>
                <a:ea typeface="宋体" panose="02010600030101010101" pitchFamily="2" charset="-122"/>
                <a:cs typeface="Times New Roman" panose="02020603050405020304" pitchFamily="18" charset="0"/>
              </a:rPr>
              <a:t>，</a:t>
            </a:r>
            <a:r>
              <a:rPr lang="en-US" altLang="zh-CN" sz="1800" kern="100" dirty="0">
                <a:effectLst/>
                <a:latin typeface="Times New Roman" panose="02020603050405020304" pitchFamily="18" charset="0"/>
                <a:ea typeface="宋体" panose="02010600030101010101" pitchFamily="2" charset="-122"/>
                <a:cs typeface="Times New Roman" panose="02020603050405020304" pitchFamily="18" charset="0"/>
              </a:rPr>
              <a:t>61</a:t>
            </a:r>
            <a:r>
              <a:rPr lang="zh-CN" altLang="en-US" sz="1800" kern="100" dirty="0">
                <a:effectLst/>
                <a:latin typeface="Times New Roman" panose="02020603050405020304" pitchFamily="18" charset="0"/>
                <a:ea typeface="宋体" panose="02010600030101010101" pitchFamily="2" charset="-122"/>
                <a:cs typeface="Times New Roman" panose="02020603050405020304" pitchFamily="18" charset="0"/>
              </a:rPr>
              <a:t>（</a:t>
            </a:r>
            <a:r>
              <a:rPr lang="en-US" altLang="zh-CN" sz="1800" kern="100" dirty="0">
                <a:effectLst/>
                <a:latin typeface="Times New Roman" panose="02020603050405020304" pitchFamily="18" charset="0"/>
                <a:ea typeface="宋体" panose="02010600030101010101" pitchFamily="2" charset="-122"/>
                <a:cs typeface="Times New Roman" panose="02020603050405020304" pitchFamily="18" charset="0"/>
              </a:rPr>
              <a:t>6</a:t>
            </a:r>
            <a:r>
              <a:rPr lang="zh-CN" altLang="en-US" sz="1800" kern="100" dirty="0">
                <a:effectLst/>
                <a:latin typeface="Times New Roman" panose="02020603050405020304" pitchFamily="18" charset="0"/>
                <a:ea typeface="宋体" panose="02010600030101010101" pitchFamily="2" charset="-122"/>
                <a:cs typeface="Times New Roman" panose="02020603050405020304" pitchFamily="18" charset="0"/>
              </a:rPr>
              <a:t>）：</a:t>
            </a:r>
            <a:r>
              <a:rPr lang="en-US" altLang="zh-CN" sz="1800" kern="100" dirty="0">
                <a:effectLst/>
                <a:latin typeface="Times New Roman" panose="02020603050405020304" pitchFamily="18" charset="0"/>
                <a:ea typeface="宋体" panose="02010600030101010101" pitchFamily="2" charset="-122"/>
                <a:cs typeface="Times New Roman" panose="02020603050405020304" pitchFamily="18" charset="0"/>
              </a:rPr>
              <a:t>063102 </a:t>
            </a:r>
          </a:p>
          <a:p>
            <a:pPr indent="255270" algn="just">
              <a:lnSpc>
                <a:spcPct val="150000"/>
              </a:lnSpc>
            </a:pPr>
            <a:r>
              <a:rPr lang="en-US" altLang="zh-CN" sz="1800" kern="100" dirty="0">
                <a:latin typeface="Times New Roman" panose="02020603050405020304" pitchFamily="18" charset="0"/>
                <a:ea typeface="宋体" panose="02010600030101010101" pitchFamily="2" charset="-122"/>
                <a:cs typeface="Times New Roman" panose="02020603050405020304" pitchFamily="18" charset="0"/>
              </a:rPr>
              <a:t>3. </a:t>
            </a:r>
            <a:r>
              <a:rPr lang="zh-CN" altLang="en-US" sz="1800" kern="100" dirty="0">
                <a:effectLst/>
                <a:latin typeface="Times New Roman" panose="02020603050405020304" pitchFamily="18" charset="0"/>
                <a:ea typeface="宋体" panose="02010600030101010101" pitchFamily="2" charset="-122"/>
                <a:cs typeface="Times New Roman" panose="02020603050405020304" pitchFamily="18" charset="0"/>
              </a:rPr>
              <a:t>杨琼芬，李权</a:t>
            </a:r>
            <a:r>
              <a:rPr lang="zh-CN" altLang="en-US" sz="1800" kern="100" dirty="0">
                <a:latin typeface="Times New Roman" panose="02020603050405020304" pitchFamily="18" charset="0"/>
                <a:ea typeface="宋体" panose="02010600030101010101" pitchFamily="2" charset="-122"/>
                <a:cs typeface="Times New Roman" panose="02020603050405020304" pitchFamily="18" charset="0"/>
              </a:rPr>
              <a:t>等</a:t>
            </a:r>
            <a:r>
              <a:rPr lang="zh-CN" altLang="en-US" sz="1800" kern="100" dirty="0">
                <a:effectLst/>
                <a:latin typeface="Times New Roman" panose="02020603050405020304" pitchFamily="18" charset="0"/>
                <a:ea typeface="宋体" panose="02010600030101010101" pitchFamily="2" charset="-122"/>
                <a:cs typeface="Times New Roman" panose="02020603050405020304" pitchFamily="18" charset="0"/>
              </a:rPr>
              <a:t>，原子与分子物理学报，</a:t>
            </a:r>
            <a:r>
              <a:rPr lang="en-US" altLang="zh-CN" sz="1800" kern="100" dirty="0">
                <a:effectLst/>
                <a:latin typeface="Times New Roman" panose="02020603050405020304" pitchFamily="18" charset="0"/>
                <a:ea typeface="宋体" panose="02010600030101010101" pitchFamily="2" charset="-122"/>
                <a:cs typeface="Times New Roman" panose="02020603050405020304" pitchFamily="18" charset="0"/>
              </a:rPr>
              <a:t>2014</a:t>
            </a:r>
            <a:r>
              <a:rPr lang="zh-CN" altLang="en-US" sz="1800" kern="100" dirty="0">
                <a:effectLst/>
                <a:latin typeface="Times New Roman" panose="02020603050405020304" pitchFamily="18" charset="0"/>
                <a:ea typeface="宋体" panose="02010600030101010101" pitchFamily="2" charset="-122"/>
                <a:cs typeface="Times New Roman" panose="02020603050405020304" pitchFamily="18" charset="0"/>
              </a:rPr>
              <a:t>，</a:t>
            </a:r>
            <a:r>
              <a:rPr lang="en-US" altLang="zh-CN" sz="1800" kern="100" dirty="0">
                <a:effectLst/>
                <a:latin typeface="Times New Roman" panose="02020603050405020304" pitchFamily="18" charset="0"/>
                <a:ea typeface="宋体" panose="02010600030101010101" pitchFamily="2" charset="-122"/>
                <a:cs typeface="Times New Roman" panose="02020603050405020304" pitchFamily="18" charset="0"/>
              </a:rPr>
              <a:t>31</a:t>
            </a:r>
            <a:r>
              <a:rPr lang="zh-CN" altLang="en-US" sz="1800" kern="100" dirty="0">
                <a:effectLst/>
                <a:latin typeface="Times New Roman" panose="02020603050405020304" pitchFamily="18" charset="0"/>
                <a:ea typeface="宋体" panose="02010600030101010101" pitchFamily="2" charset="-122"/>
                <a:cs typeface="Times New Roman" panose="02020603050405020304" pitchFamily="18" charset="0"/>
              </a:rPr>
              <a:t>（</a:t>
            </a:r>
            <a:r>
              <a:rPr lang="en-US" altLang="zh-CN" sz="1800" kern="100" dirty="0">
                <a:effectLst/>
                <a:latin typeface="Times New Roman" panose="02020603050405020304" pitchFamily="18" charset="0"/>
                <a:ea typeface="宋体" panose="02010600030101010101" pitchFamily="2" charset="-122"/>
                <a:cs typeface="Times New Roman" panose="02020603050405020304" pitchFamily="18" charset="0"/>
              </a:rPr>
              <a:t>1</a:t>
            </a:r>
            <a:r>
              <a:rPr lang="zh-CN" altLang="en-US" sz="1800" kern="100" dirty="0">
                <a:effectLst/>
                <a:latin typeface="Times New Roman" panose="02020603050405020304" pitchFamily="18" charset="0"/>
                <a:ea typeface="宋体" panose="02010600030101010101" pitchFamily="2" charset="-122"/>
                <a:cs typeface="Times New Roman" panose="02020603050405020304" pitchFamily="18" charset="0"/>
              </a:rPr>
              <a:t>）：</a:t>
            </a:r>
            <a:r>
              <a:rPr lang="en-US" altLang="zh-CN" sz="1800" kern="100" dirty="0">
                <a:effectLst/>
                <a:latin typeface="Times New Roman" panose="02020603050405020304" pitchFamily="18" charset="0"/>
                <a:ea typeface="宋体" panose="02010600030101010101" pitchFamily="2" charset="-122"/>
                <a:cs typeface="Times New Roman" panose="02020603050405020304" pitchFamily="18" charset="0"/>
              </a:rPr>
              <a:t>15-20</a:t>
            </a:r>
          </a:p>
          <a:p>
            <a:pPr indent="255270" algn="just">
              <a:lnSpc>
                <a:spcPct val="150000"/>
              </a:lnSpc>
            </a:pPr>
            <a:r>
              <a:rPr lang="en-US" altLang="zh-CN" sz="1800" kern="100" dirty="0">
                <a:latin typeface="Times New Roman" panose="02020603050405020304" pitchFamily="18" charset="0"/>
                <a:ea typeface="宋体" panose="02010600030101010101" pitchFamily="2" charset="-122"/>
                <a:cs typeface="Times New Roman" panose="02020603050405020304" pitchFamily="18" charset="0"/>
              </a:rPr>
              <a:t>4. </a:t>
            </a:r>
            <a:r>
              <a:rPr lang="en-US" altLang="zh-CN" sz="1800" kern="100" dirty="0">
                <a:effectLst/>
                <a:latin typeface="Times New Roman" panose="02020603050405020304" pitchFamily="18" charset="0"/>
                <a:ea typeface="宋体" panose="02010600030101010101" pitchFamily="2" charset="-122"/>
                <a:cs typeface="Times New Roman" panose="02020603050405020304" pitchFamily="18" charset="0"/>
              </a:rPr>
              <a:t>R. Pan, </a:t>
            </a:r>
            <a:r>
              <a:rPr lang="en-US" altLang="zh-CN" sz="1800" kern="100" dirty="0" err="1">
                <a:effectLst/>
                <a:latin typeface="Times New Roman" panose="02020603050405020304" pitchFamily="18" charset="0"/>
                <a:ea typeface="宋体" panose="02010600030101010101" pitchFamily="2" charset="-122"/>
                <a:cs typeface="Times New Roman" panose="02020603050405020304" pitchFamily="18" charset="0"/>
              </a:rPr>
              <a:t>R.Shanks</a:t>
            </a:r>
            <a:r>
              <a:rPr lang="en-US" altLang="zh-CN" sz="1800" kern="100" dirty="0">
                <a:effectLst/>
                <a:latin typeface="Times New Roman" panose="02020603050405020304" pitchFamily="18" charset="0"/>
                <a:ea typeface="宋体" panose="02010600030101010101" pitchFamily="2" charset="-122"/>
                <a:cs typeface="Times New Roman" panose="02020603050405020304" pitchFamily="18" charset="0"/>
              </a:rPr>
              <a:t>, Q.F. </a:t>
            </a:r>
            <a:r>
              <a:rPr lang="en-US" altLang="zh-CN" sz="1800" kern="100" dirty="0" err="1">
                <a:effectLst/>
                <a:latin typeface="Times New Roman" panose="02020603050405020304" pitchFamily="18" charset="0"/>
                <a:ea typeface="宋体" panose="02010600030101010101" pitchFamily="2" charset="-122"/>
                <a:cs typeface="Times New Roman" panose="02020603050405020304" pitchFamily="18" charset="0"/>
              </a:rPr>
              <a:t>Yang,et</a:t>
            </a:r>
            <a:r>
              <a:rPr lang="en-US" altLang="zh-CN" sz="1800" kern="100" dirty="0">
                <a:effectLst/>
                <a:latin typeface="Times New Roman" panose="02020603050405020304" pitchFamily="18" charset="0"/>
                <a:ea typeface="宋体" panose="02010600030101010101" pitchFamily="2" charset="-122"/>
                <a:cs typeface="Times New Roman" panose="02020603050405020304" pitchFamily="18" charset="0"/>
              </a:rPr>
              <a:t> al. Comp. Mater. Sci. 2018</a:t>
            </a:r>
            <a:r>
              <a:rPr lang="zh-CN" altLang="en-US" sz="1800" kern="100" dirty="0">
                <a:effectLst/>
                <a:latin typeface="Times New Roman" panose="02020603050405020304" pitchFamily="18" charset="0"/>
                <a:ea typeface="宋体" panose="02010600030101010101" pitchFamily="2" charset="-122"/>
                <a:cs typeface="Times New Roman" panose="02020603050405020304" pitchFamily="18" charset="0"/>
              </a:rPr>
              <a:t>，</a:t>
            </a:r>
            <a:r>
              <a:rPr lang="en-US" altLang="zh-CN" sz="1800" kern="100" dirty="0">
                <a:effectLst/>
                <a:latin typeface="Times New Roman" panose="02020603050405020304" pitchFamily="18" charset="0"/>
                <a:ea typeface="宋体" panose="02010600030101010101" pitchFamily="2" charset="-122"/>
                <a:cs typeface="Times New Roman" panose="02020603050405020304" pitchFamily="18" charset="0"/>
              </a:rPr>
              <a:t>152: 78-8</a:t>
            </a:r>
          </a:p>
          <a:p>
            <a:pPr indent="255270" algn="just">
              <a:lnSpc>
                <a:spcPct val="150000"/>
              </a:lnSpc>
            </a:pPr>
            <a:r>
              <a:rPr lang="en-US" altLang="zh-CN" sz="1600" b="1" kern="100" dirty="0">
                <a:effectLst/>
                <a:latin typeface="Arial" panose="020B0604020202020204" pitchFamily="34" charset="0"/>
                <a:ea typeface="宋体" panose="02010600030101010101" pitchFamily="2" charset="-122"/>
                <a:cs typeface="Arial" panose="020B0604020202020204" pitchFamily="34" charset="0"/>
              </a:rPr>
              <a:t> </a:t>
            </a:r>
          </a:p>
          <a:p>
            <a:pPr indent="255270" algn="just">
              <a:lnSpc>
                <a:spcPct val="150000"/>
              </a:lnSpc>
            </a:pPr>
            <a:endParaRPr lang="en-US" altLang="zh-CN" sz="1600" b="1" kern="100" dirty="0">
              <a:effectLst/>
              <a:latin typeface="+mn-ea"/>
            </a:endParaRPr>
          </a:p>
          <a:p>
            <a:pPr indent="255270" algn="just">
              <a:lnSpc>
                <a:spcPct val="150000"/>
              </a:lnSpc>
            </a:pPr>
            <a:endParaRPr lang="zh-CN" altLang="zh-CN" sz="2000" kern="100" dirty="0">
              <a:effectLst/>
              <a:latin typeface="Times New Roman" panose="02020603050405020304" pitchFamily="18" charset="0"/>
              <a:ea typeface="宋体" panose="02010600030101010101" pitchFamily="2" charset="-122"/>
            </a:endParaRPr>
          </a:p>
        </p:txBody>
      </p:sp>
    </p:spTree>
  </p:cSld>
  <p:clrMapOvr>
    <a:masterClrMapping/>
  </p:clrMapOvr>
</p:sld>
</file>

<file path=ppt/theme/theme1.xml><?xml version="1.0" encoding="utf-8"?>
<a:theme xmlns:a="http://schemas.openxmlformats.org/drawingml/2006/main" name="Office 主题">
  <a:themeElements>
    <a:clrScheme name="Office 主题">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主题">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主题">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4</TotalTime>
  <Words>757</Words>
  <Application>Microsoft Office PowerPoint</Application>
  <PresentationFormat>自定义</PresentationFormat>
  <Paragraphs>104</Paragraphs>
  <Slides>8</Slides>
  <Notes>0</Notes>
  <HiddenSlides>0</HiddenSlides>
  <MMClips>0</MMClips>
  <ScaleCrop>false</ScaleCrop>
  <HeadingPairs>
    <vt:vector size="6" baseType="variant">
      <vt:variant>
        <vt:lpstr>已用的字体</vt:lpstr>
      </vt:variant>
      <vt:variant>
        <vt:i4>11</vt:i4>
      </vt:variant>
      <vt:variant>
        <vt:lpstr>主题</vt:lpstr>
      </vt:variant>
      <vt:variant>
        <vt:i4>1</vt:i4>
      </vt:variant>
      <vt:variant>
        <vt:lpstr>幻灯片标题</vt:lpstr>
      </vt:variant>
      <vt:variant>
        <vt:i4>8</vt:i4>
      </vt:variant>
    </vt:vector>
  </HeadingPairs>
  <TitlesOfParts>
    <vt:vector size="20" baseType="lpstr">
      <vt:lpstr>方正姚体</vt:lpstr>
      <vt:lpstr>仿宋</vt:lpstr>
      <vt:lpstr>黑体</vt:lpstr>
      <vt:lpstr>宋体</vt:lpstr>
      <vt:lpstr>微软雅黑</vt:lpstr>
      <vt:lpstr>Arial</vt:lpstr>
      <vt:lpstr>Calibri</vt:lpstr>
      <vt:lpstr>Calibri Light</vt:lpstr>
      <vt:lpstr>Impact</vt:lpstr>
      <vt:lpstr>Times New Roman</vt:lpstr>
      <vt:lpstr>Wingdings</vt: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Windows 用户</dc:creator>
  <cp:lastModifiedBy>Wenjing JIE</cp:lastModifiedBy>
  <cp:revision>62</cp:revision>
  <dcterms:created xsi:type="dcterms:W3CDTF">2021-04-15T01:50:00Z</dcterms:created>
  <dcterms:modified xsi:type="dcterms:W3CDTF">2023-03-14T00:57:04Z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2052-11.1.0.9662</vt:lpwstr>
  </property>
</Properties>
</file>