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5" r:id="rId6"/>
    <p:sldId id="263" r:id="rId7"/>
    <p:sldId id="261" r:id="rId8"/>
    <p:sldId id="262" r:id="rId9"/>
    <p:sldId id="267" r:id="rId10"/>
  </p:sldIdLst>
  <p:sldSz cx="7559675" cy="1069181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1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75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7585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07680-D2CB-4712-BBEA-B39A76D5F79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A4755-7374-41EC-8EB5-85C44AD8C8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464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24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758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53787"/>
            <a:ext cx="7559675" cy="536537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6275" y="1179077"/>
            <a:ext cx="1387475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Yu Gothic UI Semibold" panose="020B0700000000000000" pitchFamily="34" charset="-128"/>
              </a:rPr>
              <a:t>0</a:t>
            </a:r>
            <a:r>
              <a:rPr lang="en-US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Yu Gothic UI Semibold" panose="020B0700000000000000" pitchFamily="34" charset="-128"/>
              </a:rPr>
              <a:t>6</a:t>
            </a:r>
            <a:endParaRPr lang="en-US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Yu Gothic UI Semibold" panose="020B07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556" y="44589"/>
            <a:ext cx="3647152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pitchFamily="2" charset="-122"/>
                <a:ea typeface="方正姚体" panose="02010601030101010101" pitchFamily="2" charset="-122"/>
              </a:rPr>
              <a:t>四川师范大学化学与材料科学学院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51679" y="50722"/>
            <a:ext cx="1107996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pitchFamily="2" charset="-122"/>
                <a:ea typeface="方正姚体" panose="02010601030101010101" pitchFamily="2" charset="-122"/>
              </a:rPr>
              <a:t>团队介绍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6275" y="2806647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理论与计算化学研究团队</a:t>
            </a:r>
            <a:endParaRPr lang="zh-CN" alt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6275" y="3771986"/>
            <a:ext cx="558999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团队负责人  </a:t>
            </a:r>
            <a:r>
              <a:rPr lang="en-US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李来才 教授</a:t>
            </a:r>
            <a:endParaRPr lang="en-US" altLang="zh-CN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000"/>
              </a:lnSpc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 系 方 式  </a:t>
            </a:r>
            <a:r>
              <a:rPr lang="en-US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 lilcmail@163.com</a:t>
            </a:r>
            <a:endPara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000"/>
              </a:lnSpc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办 公 地 址  </a:t>
            </a:r>
            <a:r>
              <a:rPr lang="en-US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四川师范大学狮子山校区化学西楼</a:t>
            </a:r>
            <a:r>
              <a:rPr lang="en-US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203</a:t>
            </a:r>
            <a:endPara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668" y="1024043"/>
            <a:ext cx="3275210" cy="1637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圆角矩形 17"/>
          <p:cNvSpPr/>
          <p:nvPr/>
        </p:nvSpPr>
        <p:spPr>
          <a:xfrm>
            <a:off x="3965152" y="1019287"/>
            <a:ext cx="3484516" cy="1723044"/>
          </a:xfrm>
          <a:prstGeom prst="round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26275" y="6544923"/>
            <a:ext cx="690712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团队研究方向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理论与计算化学致力于利用量子化学及第一性原理的方法，通过构建一定的计算模型，探究包括小分子，生物以及材料体系内诸多复杂的物理和化学现象的微观机理。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具体研究内容包括：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材料表面的分子吸附与催化反应机理研究；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有机分子催化反应机理研究；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异质结表界面的能带结构及载流子输运机理研究；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分子，生物及材料体系光物理和光化学过程机理研究。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6275" y="5311588"/>
            <a:ext cx="66202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</a:t>
            </a:r>
            <a:endParaRPr lang="en-US" altLang="zh-CN" sz="20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李权 教授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；刘向洋 副研究员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；梁晓琴 教授；刘柳斜 副教授；杨佳佳 博士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47674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理论与计算化学                                           研究方向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86" y="773814"/>
            <a:ext cx="6533685" cy="481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材料表面的分子吸附与催化反应机理研究</a:t>
            </a:r>
            <a:endParaRPr lang="en-US" altLang="zh-CN" sz="2000" b="1" dirty="0" smtClean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87" y="5390638"/>
            <a:ext cx="38314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有机分子催化反应机理研究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32" y="5992269"/>
            <a:ext cx="3116563" cy="390761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68008" y="9915249"/>
            <a:ext cx="3576060" cy="64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马来酰胺衍生物光催化环加成反应态选择性研究</a:t>
            </a:r>
          </a:p>
        </p:txBody>
      </p:sp>
      <p:pic>
        <p:nvPicPr>
          <p:cNvPr id="17" name="Picture 2" descr="https://aip.scitation.org/na101/home/literatum/publisher/aip/journals/content/jcp/2017/jcp.2017.146.issue-22/1.4984589/20170608/images/large/1.4984589.figures.online.f1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0" y="5881839"/>
            <a:ext cx="3451852" cy="109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本框 17"/>
          <p:cNvSpPr txBox="1"/>
          <p:nvPr/>
        </p:nvSpPr>
        <p:spPr>
          <a:xfrm>
            <a:off x="3882898" y="6991015"/>
            <a:ext cx="3352077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3-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噻重氮光致重排反应</a:t>
            </a:r>
          </a:p>
        </p:txBody>
      </p:sp>
      <p:pic>
        <p:nvPicPr>
          <p:cNvPr id="19" name="image12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068" y="7447865"/>
            <a:ext cx="3352077" cy="245202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文本框 19"/>
          <p:cNvSpPr txBox="1"/>
          <p:nvPr/>
        </p:nvSpPr>
        <p:spPr>
          <a:xfrm>
            <a:off x="3961231" y="9899886"/>
            <a:ext cx="3323632" cy="64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[3+2]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环加成催化反应立体选择性机理研究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08" y="1340762"/>
            <a:ext cx="3576060" cy="3365703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68008" y="4834507"/>
            <a:ext cx="3811672" cy="64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替硝唑在二氧化钛表面的吸附与降解机理</a:t>
            </a:r>
          </a:p>
        </p:txBody>
      </p:sp>
      <p:pic>
        <p:nvPicPr>
          <p:cNvPr id="23" name="图片 22" descr="屏幕剪辑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" b="8787"/>
          <a:stretch>
            <a:fillRect/>
          </a:stretch>
        </p:blipFill>
        <p:spPr>
          <a:xfrm>
            <a:off x="4001416" y="2932709"/>
            <a:ext cx="3348220" cy="1845610"/>
          </a:xfrm>
          <a:prstGeom prst="rect">
            <a:avLst/>
          </a:prstGeom>
        </p:spPr>
      </p:pic>
      <p:pic>
        <p:nvPicPr>
          <p:cNvPr id="24" name="图片 23" descr="屏幕剪辑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230" y="1421228"/>
            <a:ext cx="3470965" cy="1523726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961230" y="4853183"/>
            <a:ext cx="3576061" cy="64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甲硝哒唑在二氧化钛表面的吸附与降解机理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617" y="8615470"/>
            <a:ext cx="3324642" cy="150610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47674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理论与计算化学                                           研究方向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86" y="679685"/>
            <a:ext cx="6533685" cy="481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异质结表界面的能带结构及载流子输运机理研究</a:t>
            </a:r>
          </a:p>
        </p:txBody>
      </p:sp>
      <p:sp>
        <p:nvSpPr>
          <p:cNvPr id="14" name="矩形 13"/>
          <p:cNvSpPr/>
          <p:nvPr/>
        </p:nvSpPr>
        <p:spPr>
          <a:xfrm>
            <a:off x="1586" y="5188933"/>
            <a:ext cx="65336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分子，生物及材料体系光物理和光化学过程机理研究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331" y="1282278"/>
            <a:ext cx="3231726" cy="3175592"/>
          </a:xfrm>
          <a:prstGeom prst="rect">
            <a:avLst/>
          </a:prstGeom>
        </p:spPr>
      </p:pic>
      <p:pic>
        <p:nvPicPr>
          <p:cNvPr id="8" name="Picture 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1"/>
          <a:stretch>
            <a:fillRect/>
          </a:stretch>
        </p:blipFill>
        <p:spPr bwMode="auto">
          <a:xfrm>
            <a:off x="105431" y="1376407"/>
            <a:ext cx="3644153" cy="298733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99244" y="4489111"/>
            <a:ext cx="3535504" cy="64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钙钛矿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(MAPbI</a:t>
            </a:r>
            <a:r>
              <a:rPr lang="en-US" altLang="zh-CN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富勒烯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(C</a:t>
            </a:r>
            <a:r>
              <a:rPr lang="en-US" altLang="zh-CN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60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-Py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异质结界面电子转移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75089" y="4489111"/>
            <a:ext cx="3864421" cy="64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二维过渡金属硫化物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(WSe</a:t>
            </a:r>
            <a:r>
              <a:rPr lang="en-US" altLang="zh-CN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MoTe</a:t>
            </a:r>
            <a:r>
              <a:rPr lang="en-US" altLang="zh-CN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富勒烯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(C</a:t>
            </a:r>
            <a:r>
              <a:rPr lang="en-US" altLang="zh-CN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60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lang="en-US" altLang="zh-CN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70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异质结界面电子转移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88" y="5811473"/>
            <a:ext cx="3337016" cy="150996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617" y="5838728"/>
            <a:ext cx="3366440" cy="2501667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6" r="6483" b="3035"/>
          <a:stretch>
            <a:fillRect/>
          </a:stretch>
        </p:blipFill>
        <p:spPr bwMode="auto">
          <a:xfrm>
            <a:off x="198488" y="7722724"/>
            <a:ext cx="3337016" cy="2295751"/>
          </a:xfrm>
          <a:prstGeom prst="rect">
            <a:avLst/>
          </a:prstGeom>
          <a:ln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354106" y="7300359"/>
            <a:ext cx="3181398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二芳基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乙烯光开关超快光环化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79837" y="8340395"/>
            <a:ext cx="3644928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PTB7/PDI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非富勒烯有机太阳能电池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3300" y="10071636"/>
            <a:ext cx="2787391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植物光敏色素光受体调控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18420" y="10071636"/>
            <a:ext cx="2967761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MoS</a:t>
            </a:r>
            <a:r>
              <a:rPr lang="en-US" altLang="zh-CN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en-US" altLang="zh-CN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ZnPc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界面光物理过程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t="8268" r="3409" b="7973"/>
          <a:stretch/>
        </p:blipFill>
        <p:spPr>
          <a:xfrm>
            <a:off x="29028" y="744786"/>
            <a:ext cx="7500936" cy="966195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47674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理论与计算化学     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769" y="685999"/>
            <a:ext cx="1256400" cy="6336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2213" r="9385" b="11218"/>
          <a:stretch/>
        </p:blipFill>
        <p:spPr>
          <a:xfrm>
            <a:off x="333967" y="610799"/>
            <a:ext cx="6721450" cy="1001945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47674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理论与计算化学     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屏幕剪辑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9" b="9973"/>
          <a:stretch>
            <a:fillRect/>
          </a:stretch>
        </p:blipFill>
        <p:spPr>
          <a:xfrm>
            <a:off x="6585314" y="686730"/>
            <a:ext cx="779384" cy="5059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2" t="8946" r="4569" b="7166"/>
          <a:stretch/>
        </p:blipFill>
        <p:spPr>
          <a:xfrm>
            <a:off x="12969" y="919393"/>
            <a:ext cx="7486200" cy="979077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47674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理论与计算化学     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769" y="773814"/>
            <a:ext cx="1256400" cy="5063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7" t="12190" r="8393" b="21135"/>
          <a:stretch/>
        </p:blipFill>
        <p:spPr>
          <a:xfrm>
            <a:off x="146363" y="773814"/>
            <a:ext cx="7422632" cy="842397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47674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理论与计算化学     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t="20744"/>
          <a:stretch>
            <a:fillRect/>
          </a:stretch>
        </p:blipFill>
        <p:spPr>
          <a:xfrm>
            <a:off x="6242026" y="773814"/>
            <a:ext cx="1257143" cy="4755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9" t="10942" r="10527" b="21268"/>
          <a:stretch/>
        </p:blipFill>
        <p:spPr>
          <a:xfrm>
            <a:off x="0" y="693132"/>
            <a:ext cx="7487950" cy="902909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47674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理论与计算化学     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359" y="720028"/>
            <a:ext cx="1123810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t="9182" r="7323" b="15985"/>
          <a:stretch/>
        </p:blipFill>
        <p:spPr>
          <a:xfrm>
            <a:off x="18108" y="921732"/>
            <a:ext cx="7541567" cy="927113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53786"/>
            <a:ext cx="7559675" cy="72614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47674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理论与计算化学                                           成员简介</a:t>
            </a:r>
            <a:endParaRPr lang="zh-CN" altLang="en-US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631" y="841050"/>
            <a:ext cx="1130987" cy="50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220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348</Words>
  <Application>Microsoft Office PowerPoint</Application>
  <PresentationFormat>自定义</PresentationFormat>
  <Paragraphs>39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Yu Gothic UI Semibold</vt:lpstr>
      <vt:lpstr>宋体</vt:lpstr>
      <vt:lpstr>微软雅黑</vt:lpstr>
      <vt:lpstr>方正姚体</vt:lpstr>
      <vt:lpstr>黑体</vt:lpstr>
      <vt:lpstr>Arial</vt:lpstr>
      <vt:lpstr>Calibri</vt:lpstr>
      <vt:lpstr>Calibri Light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Windows 用户</cp:lastModifiedBy>
  <cp:revision>53</cp:revision>
  <dcterms:created xsi:type="dcterms:W3CDTF">2021-04-15T01:50:00Z</dcterms:created>
  <dcterms:modified xsi:type="dcterms:W3CDTF">2023-03-08T03:30:56Z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