
<file path=[Content_Types].xml><?xml version="1.0" encoding="utf-8"?>
<Types xmlns="http://schemas.openxmlformats.org/package/2006/content-types">
  <Default Extension="vml" ContentType="application/vnd.openxmlformats-officedocument.vmlDrawing"/>
  <Default Extension="xlsx" ContentType="application/vnd.openxmlformats-officedocument.spreadsheetml.sheet"/>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0" r:id="rId3"/>
    <p:sldMasterId id="2147483673" r:id="rId4"/>
  </p:sldMasterIdLst>
  <p:notesMasterIdLst>
    <p:notesMasterId r:id="rId6"/>
  </p:notesMasterIdLst>
  <p:handoutMasterIdLst>
    <p:handoutMasterId r:id="rId42"/>
  </p:handoutMasterIdLst>
  <p:sldIdLst>
    <p:sldId id="474" r:id="rId5"/>
    <p:sldId id="1004" r:id="rId7"/>
    <p:sldId id="858" r:id="rId8"/>
    <p:sldId id="685" r:id="rId9"/>
    <p:sldId id="852" r:id="rId10"/>
    <p:sldId id="854" r:id="rId11"/>
    <p:sldId id="855" r:id="rId12"/>
    <p:sldId id="856" r:id="rId13"/>
    <p:sldId id="857" r:id="rId14"/>
    <p:sldId id="859" r:id="rId15"/>
    <p:sldId id="930" r:id="rId16"/>
    <p:sldId id="929" r:id="rId17"/>
    <p:sldId id="865" r:id="rId18"/>
    <p:sldId id="1036" r:id="rId19"/>
    <p:sldId id="1037" r:id="rId20"/>
    <p:sldId id="923" r:id="rId21"/>
    <p:sldId id="924" r:id="rId22"/>
    <p:sldId id="925" r:id="rId23"/>
    <p:sldId id="926" r:id="rId24"/>
    <p:sldId id="981" r:id="rId25"/>
    <p:sldId id="928" r:id="rId26"/>
    <p:sldId id="927" r:id="rId27"/>
    <p:sldId id="994" r:id="rId28"/>
    <p:sldId id="964" r:id="rId29"/>
    <p:sldId id="965" r:id="rId30"/>
    <p:sldId id="968" r:id="rId31"/>
    <p:sldId id="966" r:id="rId32"/>
    <p:sldId id="932" r:id="rId33"/>
    <p:sldId id="933" r:id="rId34"/>
    <p:sldId id="1038" r:id="rId35"/>
    <p:sldId id="1039" r:id="rId36"/>
    <p:sldId id="1040" r:id="rId37"/>
    <p:sldId id="936" r:id="rId38"/>
    <p:sldId id="937" r:id="rId39"/>
    <p:sldId id="1034" r:id="rId40"/>
    <p:sldId id="350" r:id="rId41"/>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Arial" pitchFamily="34" charset="0"/>
        <a:ea typeface="微软雅黑" pitchFamily="34" charset="-122"/>
        <a:cs typeface="+mn-cs"/>
      </a:defRPr>
    </a:lvl1pPr>
    <a:lvl2pPr marL="457200" algn="l" rtl="0" fontAlgn="base">
      <a:spcBef>
        <a:spcPct val="0"/>
      </a:spcBef>
      <a:spcAft>
        <a:spcPct val="0"/>
      </a:spcAft>
      <a:defRPr kern="1200">
        <a:solidFill>
          <a:schemeClr val="tx1"/>
        </a:solidFill>
        <a:latin typeface="Arial" pitchFamily="34" charset="0"/>
        <a:ea typeface="微软雅黑" pitchFamily="34" charset="-122"/>
        <a:cs typeface="+mn-cs"/>
      </a:defRPr>
    </a:lvl2pPr>
    <a:lvl3pPr marL="914400" algn="l" rtl="0" fontAlgn="base">
      <a:spcBef>
        <a:spcPct val="0"/>
      </a:spcBef>
      <a:spcAft>
        <a:spcPct val="0"/>
      </a:spcAft>
      <a:defRPr kern="1200">
        <a:solidFill>
          <a:schemeClr val="tx1"/>
        </a:solidFill>
        <a:latin typeface="Arial" pitchFamily="34" charset="0"/>
        <a:ea typeface="微软雅黑" pitchFamily="34" charset="-122"/>
        <a:cs typeface="+mn-cs"/>
      </a:defRPr>
    </a:lvl3pPr>
    <a:lvl4pPr marL="1371600" algn="l" rtl="0" fontAlgn="base">
      <a:spcBef>
        <a:spcPct val="0"/>
      </a:spcBef>
      <a:spcAft>
        <a:spcPct val="0"/>
      </a:spcAft>
      <a:defRPr kern="1200">
        <a:solidFill>
          <a:schemeClr val="tx1"/>
        </a:solidFill>
        <a:latin typeface="Arial" pitchFamily="34" charset="0"/>
        <a:ea typeface="微软雅黑" pitchFamily="34" charset="-122"/>
        <a:cs typeface="+mn-cs"/>
      </a:defRPr>
    </a:lvl4pPr>
    <a:lvl5pPr marL="1828800" algn="l" rtl="0" fontAlgn="base">
      <a:spcBef>
        <a:spcPct val="0"/>
      </a:spcBef>
      <a:spcAft>
        <a:spcPct val="0"/>
      </a:spcAft>
      <a:defRPr kern="1200">
        <a:solidFill>
          <a:schemeClr val="tx1"/>
        </a:solidFill>
        <a:latin typeface="Arial" pitchFamily="34" charset="0"/>
        <a:ea typeface="微软雅黑" pitchFamily="34" charset="-122"/>
        <a:cs typeface="+mn-cs"/>
      </a:defRPr>
    </a:lvl5pPr>
    <a:lvl6pPr marL="2286000" algn="l" defTabSz="914400" rtl="0" eaLnBrk="1" latinLnBrk="0" hangingPunct="1">
      <a:defRPr kern="1200">
        <a:solidFill>
          <a:schemeClr val="tx1"/>
        </a:solidFill>
        <a:latin typeface="Arial" pitchFamily="34" charset="0"/>
        <a:ea typeface="微软雅黑" pitchFamily="34" charset="-122"/>
        <a:cs typeface="+mn-cs"/>
      </a:defRPr>
    </a:lvl6pPr>
    <a:lvl7pPr marL="2743200" algn="l" defTabSz="914400" rtl="0" eaLnBrk="1" latinLnBrk="0" hangingPunct="1">
      <a:defRPr kern="1200">
        <a:solidFill>
          <a:schemeClr val="tx1"/>
        </a:solidFill>
        <a:latin typeface="Arial" pitchFamily="34" charset="0"/>
        <a:ea typeface="微软雅黑" pitchFamily="34" charset="-122"/>
        <a:cs typeface="+mn-cs"/>
      </a:defRPr>
    </a:lvl7pPr>
    <a:lvl8pPr marL="3200400" algn="l" defTabSz="914400" rtl="0" eaLnBrk="1" latinLnBrk="0" hangingPunct="1">
      <a:defRPr kern="1200">
        <a:solidFill>
          <a:schemeClr val="tx1"/>
        </a:solidFill>
        <a:latin typeface="Arial" pitchFamily="34" charset="0"/>
        <a:ea typeface="微软雅黑" pitchFamily="34" charset="-122"/>
        <a:cs typeface="+mn-cs"/>
      </a:defRPr>
    </a:lvl8pPr>
    <a:lvl9pPr marL="3657600" algn="l" defTabSz="914400" rtl="0" eaLnBrk="1" latinLnBrk="0" hangingPunct="1">
      <a:defRPr kern="1200">
        <a:solidFill>
          <a:schemeClr val="tx1"/>
        </a:solidFill>
        <a:latin typeface="Arial" pitchFamily="34" charset="0"/>
        <a:ea typeface="微软雅黑" pitchFamily="34"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UNN Jerry" initials="" lastIdx="1" clrIdx="0"/>
  <p:cmAuthor id="1" name="hf wang" initials="h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DC"/>
    <a:srgbClr val="000099"/>
    <a:srgbClr val="85D097"/>
    <a:srgbClr val="2F7C42"/>
    <a:srgbClr val="3366CC"/>
    <a:srgbClr val="0B5FD1"/>
    <a:srgbClr val="00723E"/>
    <a:srgbClr val="189947"/>
    <a:srgbClr val="00562E"/>
    <a:srgbClr val="4B9E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6" autoAdjust="0"/>
    <p:restoredTop sz="89554" autoAdjust="0"/>
  </p:normalViewPr>
  <p:slideViewPr>
    <p:cSldViewPr snapToGrid="0">
      <p:cViewPr varScale="1">
        <p:scale>
          <a:sx n="60" d="100"/>
          <a:sy n="60" d="100"/>
        </p:scale>
        <p:origin x="1036" y="28"/>
      </p:cViewPr>
      <p:guideLst>
        <p:guide orient="horz" pos="2196"/>
        <p:guide pos="2926"/>
      </p:guideLst>
    </p:cSldViewPr>
  </p:slideViewPr>
  <p:outlineViewPr>
    <p:cViewPr>
      <p:scale>
        <a:sx n="33" d="100"/>
        <a:sy n="33" d="100"/>
      </p:scale>
      <p:origin x="0" y="-2592"/>
    </p:cViewPr>
  </p:outlineViewPr>
  <p:notesTextViewPr>
    <p:cViewPr>
      <p:scale>
        <a:sx n="1" d="1"/>
        <a:sy n="1" d="1"/>
      </p:scale>
      <p:origin x="0" y="0"/>
    </p:cViewPr>
  </p:notesTextViewPr>
  <p:sorterViewPr showFormatting="0">
    <p:cViewPr>
      <p:scale>
        <a:sx n="100" d="100"/>
        <a:sy n="100" d="100"/>
      </p:scale>
      <p:origin x="0" y="-336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6" Type="http://schemas.openxmlformats.org/officeDocument/2006/relationships/commentAuthors" Target="commentAuthors.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handoutMaster" Target="handoutMasters/handoutMaster1.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C:\Users\Lenovo\Desktop\&#26032;&#24314; XLS &#24037;&#20316;&#34920;.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博士</c:v>
                </c:pt>
              </c:strCache>
            </c:strRef>
          </c:tx>
          <c:spPr>
            <a:solidFill>
              <a:schemeClr val="accent2"/>
            </a:solidFill>
            <a:ln>
              <a:noFill/>
            </a:ln>
            <a:effectLst/>
          </c:spPr>
          <c:invertIfNegative val="0"/>
          <c:dLbls>
            <c:delete val="1"/>
          </c:dLbls>
          <c:cat>
            <c:numRef>
              <c:f>Sheet1!$A$2</c:f>
              <c:numCache>
                <c:formatCode>General</c:formatCode>
                <c:ptCount val="1"/>
              </c:numCache>
            </c:numRef>
          </c:cat>
          <c:val>
            <c:numRef>
              <c:f>Sheet1!$B$2</c:f>
              <c:numCache>
                <c:formatCode>0%</c:formatCode>
                <c:ptCount val="1"/>
                <c:pt idx="0">
                  <c:v>0.64</c:v>
                </c:pt>
              </c:numCache>
            </c:numRef>
          </c:val>
        </c:ser>
        <c:ser>
          <c:idx val="1"/>
          <c:order val="1"/>
          <c:tx>
            <c:strRef>
              <c:f>Sheet1!$C$1</c:f>
              <c:strCache>
                <c:ptCount val="1"/>
                <c:pt idx="0">
                  <c:v>硕士</c:v>
                </c:pt>
              </c:strCache>
            </c:strRef>
          </c:tx>
          <c:spPr>
            <a:solidFill>
              <a:schemeClr val="accent4"/>
            </a:solidFill>
            <a:ln>
              <a:noFill/>
            </a:ln>
            <a:effectLst/>
          </c:spPr>
          <c:invertIfNegative val="0"/>
          <c:dLbls>
            <c:delete val="1"/>
          </c:dLbls>
          <c:cat>
            <c:numRef>
              <c:f>Sheet1!$A$2</c:f>
              <c:numCache>
                <c:formatCode>General</c:formatCode>
                <c:ptCount val="1"/>
              </c:numCache>
            </c:numRef>
          </c:cat>
          <c:val>
            <c:numRef>
              <c:f>Sheet1!$C$2</c:f>
              <c:numCache>
                <c:formatCode>0.00%</c:formatCode>
                <c:ptCount val="1"/>
                <c:pt idx="0">
                  <c:v>0.288</c:v>
                </c:pt>
              </c:numCache>
            </c:numRef>
          </c:val>
        </c:ser>
        <c:ser>
          <c:idx val="2"/>
          <c:order val="2"/>
          <c:tx>
            <c:strRef>
              <c:f>Sheet1!$D$1</c:f>
              <c:strCache>
                <c:ptCount val="1"/>
                <c:pt idx="0">
                  <c:v>学士</c:v>
                </c:pt>
              </c:strCache>
            </c:strRef>
          </c:tx>
          <c:spPr>
            <a:solidFill>
              <a:schemeClr val="accent6"/>
            </a:solidFill>
            <a:ln>
              <a:noFill/>
            </a:ln>
            <a:effectLst/>
          </c:spPr>
          <c:invertIfNegative val="0"/>
          <c:dLbls>
            <c:delete val="1"/>
          </c:dLbls>
          <c:cat>
            <c:numRef>
              <c:f>Sheet1!$A$2</c:f>
              <c:numCache>
                <c:formatCode>General</c:formatCode>
                <c:ptCount val="1"/>
              </c:numCache>
            </c:numRef>
          </c:cat>
          <c:val>
            <c:numRef>
              <c:f>Sheet1!$D$2</c:f>
              <c:numCache>
                <c:formatCode>0.00%</c:formatCode>
                <c:ptCount val="1"/>
                <c:pt idx="0">
                  <c:v>0.072</c:v>
                </c:pt>
              </c:numCache>
            </c:numRef>
          </c:val>
        </c:ser>
        <c:dLbls>
          <c:dLblPos val="outEnd"/>
          <c:showLegendKey val="0"/>
          <c:showVal val="0"/>
          <c:showCatName val="0"/>
          <c:showSerName val="0"/>
          <c:showPercent val="0"/>
          <c:showBubbleSize val="0"/>
        </c:dLbls>
        <c:gapWidth val="219"/>
        <c:overlap val="-27"/>
        <c:axId val="71991680"/>
        <c:axId val="71993216"/>
      </c:barChart>
      <c:catAx>
        <c:axId val="7199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horzOverflow="overflow"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71993216"/>
        <c:crosses val="autoZero"/>
        <c:auto val="1"/>
        <c:lblAlgn val="ctr"/>
        <c:lblOffset val="100"/>
        <c:tickMarkSkip val="1"/>
        <c:noMultiLvlLbl val="0"/>
      </c:catAx>
      <c:valAx>
        <c:axId val="71993216"/>
        <c:scaling>
          <c:orientation val="minMax"/>
        </c:scaling>
        <c:delete val="0"/>
        <c:axPos val="l"/>
        <c:numFmt formatCode="0%" sourceLinked="1"/>
        <c:majorTickMark val="out"/>
        <c:minorTickMark val="none"/>
        <c:tickLblPos val="nextTo"/>
        <c:spPr>
          <a:noFill/>
          <a:ln>
            <a:solidFill>
              <a:schemeClr val="accent1">
                <a:shade val="50000"/>
              </a:schemeClr>
            </a:solidFill>
          </a:ln>
          <a:effectLst/>
        </c:spPr>
        <c:txPr>
          <a:bodyPr rot="-60000000" spcFirstLastPara="1" vertOverflow="ellipsis" horzOverflow="overflow" vert="horz" wrap="square" anchor="ctr" anchorCtr="1"/>
          <a:lstStyle/>
          <a:p>
            <a:pPr>
              <a:defRPr lang="zh-CN" sz="1400" b="0" i="0" u="none" strike="noStrike" kern="1200" baseline="0">
                <a:solidFill>
                  <a:schemeClr val="tx1">
                    <a:lumMod val="65000"/>
                    <a:lumOff val="35000"/>
                  </a:schemeClr>
                </a:solidFill>
                <a:latin typeface="+mn-lt"/>
                <a:ea typeface="+mn-ea"/>
                <a:cs typeface="+mn-cs"/>
              </a:defRPr>
            </a:pPr>
          </a:p>
        </c:txPr>
        <c:crossAx val="71991680"/>
        <c:crosses val="autoZero"/>
        <c:crossBetween val="between"/>
        <c:majorUnit val="0.2"/>
      </c:valAx>
      <c:spPr>
        <a:noFill/>
        <a:ln w="25400">
          <a:noFill/>
        </a:ln>
        <a:effectLst/>
      </c:spPr>
    </c:plotArea>
    <c:legend>
      <c:legendPos val="b"/>
      <c:layout>
        <c:manualLayout>
          <c:xMode val="edge"/>
          <c:yMode val="edge"/>
          <c:x val="0.214326899908775"/>
          <c:y val="0.903952914976537"/>
          <c:w val="0.642392113504038"/>
          <c:h val="0.0788538763408926"/>
        </c:manualLayout>
      </c:layout>
      <c:overlay val="0"/>
      <c:spPr>
        <a:noFill/>
        <a:ln>
          <a:noFill/>
        </a:ln>
        <a:effectLst/>
      </c:spPr>
      <c:txPr>
        <a:bodyPr rot="0" spcFirstLastPara="1" vertOverflow="ellipsis" horzOverflow="overflow"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rot="0" spcFirstLastPara="0" vertOverflow="ellipsis" horzOverflow="overflow" vert="horz" wrap="square" anchor="ctr" anchorCtr="1"/>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778077017716536"/>
          <c:y val="0.175572888188501"/>
          <c:w val="0.326879798228347"/>
          <c:h val="0.687010885134071"/>
        </c:manualLayout>
      </c:layout>
      <c:barChart>
        <c:barDir val="col"/>
        <c:grouping val="clustered"/>
        <c:varyColors val="0"/>
        <c:ser>
          <c:idx val="0"/>
          <c:order val="0"/>
          <c:tx>
            <c:strRef>
              <c:f>Sheet1!$B$1</c:f>
              <c:strCache>
                <c:ptCount val="1"/>
                <c:pt idx="0">
                  <c:v>正高</c:v>
                </c:pt>
              </c:strCache>
            </c:strRef>
          </c:tx>
          <c:spPr>
            <a:solidFill>
              <a:schemeClr val="accent6"/>
            </a:solidFill>
            <a:ln>
              <a:noFill/>
            </a:ln>
            <a:effectLst/>
          </c:spPr>
          <c:invertIfNegative val="0"/>
          <c:dLbls>
            <c:delete val="1"/>
          </c:dLbls>
          <c:cat>
            <c:strRef>
              <c:f>Sheet1!$A$2</c:f>
              <c:strCache>
                <c:ptCount val="1"/>
                <c:pt idx="0">
                  <c:v>类别 1</c:v>
                </c:pt>
              </c:strCache>
            </c:strRef>
          </c:cat>
          <c:val>
            <c:numRef>
              <c:f>Sheet1!$B$2</c:f>
              <c:numCache>
                <c:formatCode>0.00%</c:formatCode>
                <c:ptCount val="1"/>
                <c:pt idx="0">
                  <c:v>0.224</c:v>
                </c:pt>
              </c:numCache>
            </c:numRef>
          </c:val>
        </c:ser>
        <c:ser>
          <c:idx val="1"/>
          <c:order val="1"/>
          <c:tx>
            <c:strRef>
              <c:f>Sheet1!$C$1</c:f>
              <c:strCache>
                <c:ptCount val="1"/>
                <c:pt idx="0">
                  <c:v>副高</c:v>
                </c:pt>
              </c:strCache>
            </c:strRef>
          </c:tx>
          <c:spPr>
            <a:solidFill>
              <a:schemeClr val="accent5"/>
            </a:solidFill>
            <a:ln>
              <a:noFill/>
            </a:ln>
            <a:effectLst/>
          </c:spPr>
          <c:invertIfNegative val="0"/>
          <c:dLbls>
            <c:delete val="1"/>
          </c:dLbls>
          <c:cat>
            <c:strRef>
              <c:f>Sheet1!$A$2</c:f>
              <c:strCache>
                <c:ptCount val="1"/>
                <c:pt idx="0">
                  <c:v>类别 1</c:v>
                </c:pt>
              </c:strCache>
            </c:strRef>
          </c:cat>
          <c:val>
            <c:numRef>
              <c:f>Sheet1!$C$2</c:f>
              <c:numCache>
                <c:formatCode>0.00%</c:formatCode>
                <c:ptCount val="1"/>
                <c:pt idx="0">
                  <c:v>0.352</c:v>
                </c:pt>
              </c:numCache>
            </c:numRef>
          </c:val>
        </c:ser>
        <c:ser>
          <c:idx val="2"/>
          <c:order val="2"/>
          <c:tx>
            <c:strRef>
              <c:f>Sheet1!$D$1</c:f>
              <c:strCache>
                <c:ptCount val="1"/>
                <c:pt idx="0">
                  <c:v>中级</c:v>
                </c:pt>
              </c:strCache>
            </c:strRef>
          </c:tx>
          <c:spPr>
            <a:solidFill>
              <a:schemeClr val="accent4"/>
            </a:solidFill>
            <a:ln>
              <a:noFill/>
            </a:ln>
            <a:effectLst/>
          </c:spPr>
          <c:invertIfNegative val="0"/>
          <c:dLbls>
            <c:delete val="1"/>
          </c:dLbls>
          <c:cat>
            <c:strRef>
              <c:f>Sheet1!$A$2</c:f>
              <c:strCache>
                <c:ptCount val="1"/>
                <c:pt idx="0">
                  <c:v>类别 1</c:v>
                </c:pt>
              </c:strCache>
            </c:strRef>
          </c:cat>
          <c:val>
            <c:numRef>
              <c:f>Sheet1!$D$2</c:f>
              <c:numCache>
                <c:formatCode>0.00%</c:formatCode>
                <c:ptCount val="1"/>
                <c:pt idx="0">
                  <c:v>0.352</c:v>
                </c:pt>
              </c:numCache>
            </c:numRef>
          </c:val>
        </c:ser>
        <c:ser>
          <c:idx val="3"/>
          <c:order val="3"/>
          <c:tx>
            <c:strRef>
              <c:f>Sheet1!$E$1</c:f>
              <c:strCache>
                <c:ptCount val="1"/>
                <c:pt idx="0">
                  <c:v>初级</c:v>
                </c:pt>
              </c:strCache>
            </c:strRef>
          </c:tx>
          <c:spPr>
            <a:solidFill>
              <a:schemeClr val="accent6">
                <a:lumMod val="60000"/>
              </a:schemeClr>
            </a:solidFill>
            <a:ln>
              <a:noFill/>
            </a:ln>
            <a:effectLst/>
          </c:spPr>
          <c:invertIfNegative val="0"/>
          <c:dLbls>
            <c:delete val="1"/>
          </c:dLbls>
          <c:cat>
            <c:strRef>
              <c:f>Sheet1!$A$2</c:f>
              <c:strCache>
                <c:ptCount val="1"/>
                <c:pt idx="0">
                  <c:v>类别 1</c:v>
                </c:pt>
              </c:strCache>
            </c:strRef>
          </c:cat>
          <c:val>
            <c:numRef>
              <c:f>Sheet1!$E$2</c:f>
              <c:numCache>
                <c:formatCode>0.00%</c:formatCode>
                <c:ptCount val="1"/>
                <c:pt idx="0">
                  <c:v>0.072</c:v>
                </c:pt>
              </c:numCache>
            </c:numRef>
          </c:val>
        </c:ser>
        <c:dLbls>
          <c:dLblPos val="outEnd"/>
          <c:showLegendKey val="0"/>
          <c:showVal val="0"/>
          <c:showCatName val="0"/>
          <c:showSerName val="0"/>
          <c:showPercent val="0"/>
          <c:showBubbleSize val="0"/>
        </c:dLbls>
        <c:gapWidth val="219"/>
        <c:overlap val="-27"/>
        <c:axId val="113348608"/>
        <c:axId val="113350144"/>
      </c:barChart>
      <c:catAx>
        <c:axId val="113348608"/>
        <c:scaling>
          <c:orientation val="minMax"/>
        </c:scaling>
        <c:delete val="1"/>
        <c:axPos val="b"/>
        <c:numFmt formatCode="General" sourceLinked="1"/>
        <c:majorTickMark val="none"/>
        <c:minorTickMark val="none"/>
        <c:tickLblPos val="none"/>
        <c:spPr>
          <a:ln>
            <a:noFill/>
          </a:ln>
          <a:effectLst/>
        </c:spPr>
        <c:txPr>
          <a:bodyPr rot="-60000000" spcFirstLastPara="0" vertOverflow="ellipsis" horzOverflow="overflow"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13350144"/>
        <c:crosses val="autoZero"/>
        <c:auto val="1"/>
        <c:lblAlgn val="ctr"/>
        <c:lblOffset val="100"/>
        <c:tickMarkSkip val="1"/>
        <c:noMultiLvlLbl val="0"/>
      </c:catAx>
      <c:valAx>
        <c:axId val="113350144"/>
        <c:scaling>
          <c:orientation val="minMax"/>
        </c:scaling>
        <c:delete val="0"/>
        <c:axPos val="l"/>
        <c:numFmt formatCode="0%" sourceLinked="0"/>
        <c:majorTickMark val="out"/>
        <c:minorTickMark val="none"/>
        <c:tickLblPos val="nextTo"/>
        <c:spPr>
          <a:noFill/>
          <a:ln>
            <a:solidFill>
              <a:schemeClr val="accent1"/>
            </a:solidFill>
          </a:ln>
          <a:effectLst/>
        </c:spPr>
        <c:txPr>
          <a:bodyPr rot="-60000000" spcFirstLastPara="1" vertOverflow="ellipsis" horzOverflow="overflow" vert="horz" wrap="square" anchor="ctr" anchorCtr="1"/>
          <a:lstStyle/>
          <a:p>
            <a:pPr>
              <a:defRPr lang="zh-CN" sz="1400" b="0" i="0" u="none" strike="noStrike" kern="1200" baseline="0">
                <a:solidFill>
                  <a:schemeClr val="tx1">
                    <a:lumMod val="65000"/>
                    <a:lumOff val="35000"/>
                  </a:schemeClr>
                </a:solidFill>
                <a:latin typeface="+mn-lt"/>
                <a:ea typeface="+mn-ea"/>
                <a:cs typeface="+mn-cs"/>
              </a:defRPr>
            </a:pPr>
          </a:p>
        </c:txPr>
        <c:crossAx val="113348608"/>
        <c:crosses val="autoZero"/>
        <c:crossBetween val="between"/>
        <c:majorUnit val="0.1"/>
        <c:minorUnit val="0.1"/>
      </c:valAx>
      <c:spPr>
        <a:noFill/>
        <a:ln>
          <a:noFill/>
        </a:ln>
        <a:effectLst/>
      </c:spPr>
    </c:plotArea>
    <c:legend>
      <c:legendPos val="b"/>
      <c:layout>
        <c:manualLayout>
          <c:xMode val="edge"/>
          <c:yMode val="edge"/>
          <c:x val="0.0572010334645669"/>
          <c:y val="0.93825307958581"/>
          <c:w val="0.346772183096826"/>
          <c:h val="0.061746998027575"/>
        </c:manualLayout>
      </c:layout>
      <c:overlay val="0"/>
      <c:spPr>
        <a:noFill/>
        <a:ln>
          <a:noFill/>
        </a:ln>
        <a:effectLst/>
      </c:spPr>
      <c:txPr>
        <a:bodyPr rot="0" spcFirstLastPara="1" vertOverflow="ellipsis" horzOverflow="overflow"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rot="0" spcFirstLastPara="0" vertOverflow="ellipsis" horzOverflow="overflow" vert="horz" wrap="square" anchor="ctr" anchorCtr="1"/>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delete val="1"/>
          </c:dLbls>
          <c:cat>
            <c:strRef>
              <c:f>'[新建 XLS 工作表.xls]Sheet1'!$A$1:$A$5</c:f>
              <c:strCache>
                <c:ptCount val="5"/>
                <c:pt idx="0">
                  <c:v>2017届</c:v>
                </c:pt>
                <c:pt idx="1">
                  <c:v>2018届</c:v>
                </c:pt>
                <c:pt idx="2">
                  <c:v>2019届</c:v>
                </c:pt>
                <c:pt idx="3">
                  <c:v>2020届</c:v>
                </c:pt>
                <c:pt idx="4">
                  <c:v>2021届</c:v>
                </c:pt>
              </c:strCache>
            </c:strRef>
          </c:cat>
          <c:val>
            <c:numRef>
              <c:f>'[新建 XLS 工作表.xls]Sheet1'!$B$1:$B$5</c:f>
              <c:numCache>
                <c:formatCode>General</c:formatCode>
                <c:ptCount val="5"/>
                <c:pt idx="0" c:formatCode="General">
                  <c:v>7</c:v>
                </c:pt>
                <c:pt idx="1" c:formatCode="General">
                  <c:v>4</c:v>
                </c:pt>
                <c:pt idx="2" c:formatCode="General">
                  <c:v>10</c:v>
                </c:pt>
                <c:pt idx="3" c:formatCode="General">
                  <c:v>10</c:v>
                </c:pt>
                <c:pt idx="4" c:formatCode="General">
                  <c:v>13</c:v>
                </c:pt>
              </c:numCache>
            </c:numRef>
          </c:val>
        </c:ser>
        <c:dLbls>
          <c:dLblPos val="outEnd"/>
          <c:showLegendKey val="0"/>
          <c:showVal val="0"/>
          <c:showCatName val="0"/>
          <c:showSerName val="0"/>
          <c:showPercent val="0"/>
          <c:showBubbleSize val="0"/>
        </c:dLbls>
        <c:gapWidth val="219"/>
        <c:overlap val="-27"/>
        <c:axId val="138766219"/>
        <c:axId val="175280688"/>
      </c:barChart>
      <c:catAx>
        <c:axId val="1387662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horzOverflow="overflow"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75280688"/>
        <c:crosses val="autoZero"/>
        <c:auto val="1"/>
        <c:lblAlgn val="ctr"/>
        <c:lblOffset val="100"/>
        <c:tickMarkSkip val="1"/>
        <c:noMultiLvlLbl val="0"/>
      </c:catAx>
      <c:valAx>
        <c:axId val="175280688"/>
        <c:scaling>
          <c:orientation val="minMax"/>
        </c:scaling>
        <c:delete val="0"/>
        <c:axPos val="l"/>
        <c:majorGridlines>
          <c:spPr>
            <a:noFill/>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horzOverflow="overflow"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38766219"/>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rot="0" spcFirstLastPara="0" vertOverflow="ellipsis" horzOverflow="overflow" vert="horz" wrap="square" anchor="ctr" anchorCtr="1"/>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noProof="1"/>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noProof="1" smtClean="0">
                <a:latin typeface="+mn-lt"/>
                <a:ea typeface="+mn-ea"/>
              </a:defRPr>
            </a:lvl1pPr>
          </a:lstStyle>
          <a:p>
            <a:fld id="{E919372C-A5B3-4647-AAA6-310F5EBB6F7C}" type="datetimeFigureOut">
              <a:rPr lang="zh-CN" altLang="en-US"/>
            </a:fld>
            <a:endParaRPr lang="zh-CN" altLang="en-US">
              <a:latin typeface="Arial" pitchFamily="34" charset="0"/>
              <a:ea typeface="微软雅黑" pitchFamily="3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noProof="1">
                <a:latin typeface="+mn-lt"/>
                <a:ea typeface="+mn-ea"/>
              </a:defRPr>
            </a:lvl1pPr>
          </a:lstStyle>
          <a:p>
            <a:r>
              <a:rPr lang="zh-CN" altLang="en-US"/>
              <a:t>重德</a:t>
            </a:r>
            <a:r>
              <a:rPr lang="en-US" altLang="zh-CN"/>
              <a:t>/</a:t>
            </a:r>
            <a:r>
              <a:rPr lang="zh-CN" altLang="en-US"/>
              <a:t>博学</a:t>
            </a:r>
            <a:r>
              <a:rPr lang="en-US" altLang="zh-CN"/>
              <a:t>/</a:t>
            </a:r>
            <a:r>
              <a:rPr lang="zh-CN" altLang="en-US"/>
              <a:t>务实</a:t>
            </a:r>
            <a:r>
              <a:rPr lang="en-US" altLang="zh-CN"/>
              <a:t>/</a:t>
            </a:r>
            <a:r>
              <a:rPr lang="zh-CN" altLang="en-US"/>
              <a:t>尚美</a:t>
            </a:r>
            <a:endParaRPr lang="zh-CN" altLang="en-US">
              <a:latin typeface="Arial" pitchFamily="34" charset="0"/>
              <a:ea typeface="微软雅黑" pitchFamily="3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lstStyle>
            <a:lvl1pPr algn="r">
              <a:defRPr sz="1200"/>
            </a:lvl1pPr>
          </a:lstStyle>
          <a:p>
            <a:fld id="{0BCDC9B7-5FA8-4BA5-A8C1-C2771D5C71F6}" type="slidenum">
              <a:rPr lang="zh-CN" altLang="en-US"/>
            </a:fld>
            <a:endParaRPr lang="zh-CN" alt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noProof="1"/>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noProof="1" smtClean="0">
                <a:latin typeface="+mn-lt"/>
                <a:ea typeface="+mn-ea"/>
              </a:defRPr>
            </a:lvl1pPr>
          </a:lstStyle>
          <a:p>
            <a:fld id="{752FCD9D-EA66-4ECB-92F7-C857BF1E0B76}" type="datetimeFigureOut">
              <a:rPr lang="zh-CN" altLang="en-US"/>
            </a:fld>
            <a:endParaRPr lang="zh-CN" altLang="en-US">
              <a:latin typeface="Arial" pitchFamily="34" charset="0"/>
              <a:ea typeface="微软雅黑" pitchFamily="34" charset="-122"/>
            </a:endParaRPr>
          </a:p>
        </p:txBody>
      </p:sp>
      <p:sp>
        <p:nvSpPr>
          <p:cNvPr id="25604" name="幻灯片图像占位符 3"/>
          <p:cNvSpPr>
            <a:spLocks noGrp="1" noRot="1" noChangeAspect="1" noChangeArrowheads="1"/>
          </p:cNvSpPr>
          <p:nvPr>
            <p:ph type="sldImg" idx="4294967295"/>
          </p:nvPr>
        </p:nvSpPr>
        <p:spPr bwMode="auto">
          <a:xfrm>
            <a:off x="685800" y="1143000"/>
            <a:ext cx="5486400" cy="3086100"/>
          </a:xfrm>
          <a:prstGeom prst="rect">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sp>
      <p:sp>
        <p:nvSpPr>
          <p:cNvPr id="25605" name="备注占位符 4"/>
          <p:cNvSpPr>
            <a:spLocks noGrp="1" noChangeArrowheads="1"/>
          </p:cNvSpPr>
          <p:nvPr>
            <p:ph type="body" sz="quarter" idx="9"/>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noProof="1">
                <a:latin typeface="+mn-lt"/>
                <a:ea typeface="+mn-ea"/>
              </a:defRPr>
            </a:lvl1pPr>
          </a:lstStyle>
          <a:p>
            <a:r>
              <a:rPr lang="zh-CN" altLang="en-US"/>
              <a:t>重德</a:t>
            </a:r>
            <a:r>
              <a:rPr lang="en-US" altLang="zh-CN"/>
              <a:t>/</a:t>
            </a:r>
            <a:r>
              <a:rPr lang="zh-CN" altLang="en-US"/>
              <a:t>博学</a:t>
            </a:r>
            <a:r>
              <a:rPr lang="en-US" altLang="zh-CN"/>
              <a:t>/</a:t>
            </a:r>
            <a:r>
              <a:rPr lang="zh-CN" altLang="en-US"/>
              <a:t>务实</a:t>
            </a:r>
            <a:r>
              <a:rPr lang="en-US" altLang="zh-CN"/>
              <a:t>/</a:t>
            </a:r>
            <a:r>
              <a:rPr lang="zh-CN" altLang="en-US"/>
              <a:t>尚美</a:t>
            </a:r>
            <a:endParaRPr lang="zh-CN" altLang="en-US">
              <a:latin typeface="Arial" pitchFamily="34" charset="0"/>
              <a:ea typeface="微软雅黑" pitchFamily="34" charset="-122"/>
            </a:endParaRPr>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a:defRPr sz="1200"/>
            </a:lvl1pPr>
          </a:lstStyle>
          <a:p>
            <a:fld id="{34025A3E-064A-40DC-8B5D-52053B185F5D}" type="slidenum">
              <a:rPr lang="zh-CN" altLang="en-US"/>
            </a:fld>
            <a:endParaRPr lang="zh-CN" altLang="en-US"/>
          </a:p>
        </p:txBody>
      </p:sp>
    </p:spTree>
  </p:cSld>
  <p:clrMap bg1="lt1" tx1="dk1" bg2="lt2" tx2="dk2" accent1="accent1" accent2="accent2" accent3="accent3" accent4="accent4" accent5="accent5" accent6="accent6" hlink="hlink" folHlink="folHlink"/>
  <p:hf hdr="0" dt="0"/>
  <p:notesStyle>
    <a:lvl1pPr algn="l" rtl="0" fontAlgn="base">
      <a:spcBef>
        <a:spcPct val="0"/>
      </a:spcBef>
      <a:spcAft>
        <a:spcPct val="0"/>
      </a:spcAft>
      <a:defRPr sz="1200" kern="1200">
        <a:solidFill>
          <a:schemeClr val="tx1"/>
        </a:solidFill>
        <a:latin typeface="+mn-lt"/>
        <a:ea typeface="+mn-ea"/>
        <a:cs typeface="+mn-cs"/>
      </a:defRPr>
    </a:lvl1pPr>
    <a:lvl2pPr marL="457200" algn="l" rtl="0" fontAlgn="base">
      <a:spcBef>
        <a:spcPct val="0"/>
      </a:spcBef>
      <a:spcAft>
        <a:spcPct val="0"/>
      </a:spcAft>
      <a:defRPr sz="1200" kern="1200">
        <a:solidFill>
          <a:schemeClr val="tx1"/>
        </a:solidFill>
        <a:latin typeface="+mn-lt"/>
        <a:ea typeface="+mn-ea"/>
        <a:cs typeface="+mn-cs"/>
      </a:defRPr>
    </a:lvl2pPr>
    <a:lvl3pPr marL="914400" algn="l" rtl="0" fontAlgn="base">
      <a:spcBef>
        <a:spcPct val="0"/>
      </a:spcBef>
      <a:spcAft>
        <a:spcPct val="0"/>
      </a:spcAft>
      <a:defRPr sz="1200" kern="1200">
        <a:solidFill>
          <a:schemeClr val="tx1"/>
        </a:solidFill>
        <a:latin typeface="+mn-lt"/>
        <a:ea typeface="+mn-ea"/>
        <a:cs typeface="+mn-cs"/>
      </a:defRPr>
    </a:lvl3pPr>
    <a:lvl4pPr marL="1371600" algn="l" rtl="0" fontAlgn="base">
      <a:spcBef>
        <a:spcPct val="0"/>
      </a:spcBef>
      <a:spcAft>
        <a:spcPct val="0"/>
      </a:spcAft>
      <a:defRPr sz="1200" kern="1200">
        <a:solidFill>
          <a:schemeClr val="tx1"/>
        </a:solidFill>
        <a:latin typeface="+mn-lt"/>
        <a:ea typeface="+mn-ea"/>
        <a:cs typeface="+mn-cs"/>
      </a:defRPr>
    </a:lvl4pPr>
    <a:lvl5pPr marL="1828800" algn="l" rtl="0" fontAlgn="base">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noChangeArrowheads="1"/>
          </p:cNvSpPr>
          <p:nvPr>
            <p:ph type="sldImg" idx="4294967295"/>
          </p:nvPr>
        </p:nvSpPr>
        <p:spPr>
          <a:ln>
            <a:miter lim="800000"/>
          </a:ln>
        </p:spPr>
      </p:sp>
      <p:sp>
        <p:nvSpPr>
          <p:cNvPr id="27650" name="备注占位符 2"/>
          <p:cNvSpPr>
            <a:spLocks noGrp="1" noChangeArrowheads="1"/>
          </p:cNvSpPr>
          <p:nvPr>
            <p:ph type="body" idx="4294967295"/>
          </p:nvPr>
        </p:nvSpPr>
        <p:spPr/>
        <p:txBody>
          <a:bodyPr/>
          <a:lstStyle/>
          <a:p>
            <a:r>
              <a:rPr lang="zh-CN" altLang="en-US"/>
              <a:t>尊敬的认证专家组组长范文宏教授、唐晓龙教授、李唯教授、腾文忠部长、各位领导，各位老师，大家上午好！欢迎各位专家莅临我校进行环境工程专业认证工作，下面我代表学院给各位专家介绍本专业的基本情况并对自评报告作补充说明，敬请各位专家批评指正。</a:t>
            </a:r>
            <a:endParaRPr lang="zh-CN" altLang="en-US"/>
          </a:p>
        </p:txBody>
      </p:sp>
      <p:sp>
        <p:nvSpPr>
          <p:cNvPr id="2765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35C60B5-4F75-4D77-85ED-D51ABB34030F}" type="slidenum">
              <a:rPr lang="zh-CN" altLang="en-US"/>
            </a:fld>
            <a:endParaRPr lang="zh-CN" altLang="en-US"/>
          </a:p>
        </p:txBody>
      </p:sp>
      <p:sp>
        <p:nvSpPr>
          <p:cNvPr id="27652" name="页脚占位符 4"/>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latin typeface="Arial" pitchFamily="34" charset="0"/>
                <a:ea typeface="微软雅黑" pitchFamily="34" charset="-122"/>
              </a:rPr>
              <a:t>重德</a:t>
            </a:r>
            <a:r>
              <a:rPr lang="en-US" altLang="zh-CN">
                <a:latin typeface="Arial" pitchFamily="34" charset="0"/>
                <a:ea typeface="微软雅黑" pitchFamily="34" charset="-122"/>
              </a:rPr>
              <a:t>/</a:t>
            </a:r>
            <a:r>
              <a:rPr lang="zh-CN" altLang="en-US">
                <a:latin typeface="Arial" pitchFamily="34" charset="0"/>
                <a:ea typeface="微软雅黑" pitchFamily="34" charset="-122"/>
              </a:rPr>
              <a:t>博学</a:t>
            </a:r>
            <a:r>
              <a:rPr lang="en-US" altLang="zh-CN">
                <a:latin typeface="Arial" pitchFamily="34" charset="0"/>
                <a:ea typeface="微软雅黑" pitchFamily="34" charset="-122"/>
              </a:rPr>
              <a:t>/</a:t>
            </a:r>
            <a:r>
              <a:rPr lang="zh-CN" altLang="en-US">
                <a:latin typeface="Arial" pitchFamily="34" charset="0"/>
                <a:ea typeface="微软雅黑" pitchFamily="34" charset="-122"/>
              </a:rPr>
              <a:t>务实</a:t>
            </a:r>
            <a:r>
              <a:rPr lang="en-US" altLang="zh-CN">
                <a:latin typeface="Arial" pitchFamily="34" charset="0"/>
                <a:ea typeface="微软雅黑" pitchFamily="34" charset="-122"/>
              </a:rPr>
              <a:t>/</a:t>
            </a:r>
            <a:r>
              <a:rPr lang="zh-CN" altLang="en-US">
                <a:latin typeface="Arial" pitchFamily="34" charset="0"/>
                <a:ea typeface="微软雅黑" pitchFamily="34" charset="-122"/>
              </a:rPr>
              <a:t>尚美</a:t>
            </a:r>
            <a:endParaRPr lang="zh-CN" altLang="en-US">
              <a:latin typeface="Arial" pitchFamily="34" charset="0"/>
              <a:ea typeface="微软雅黑" pitchFamily="34"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幻灯片图像占位符 1"/>
          <p:cNvSpPr>
            <a:spLocks noGrp="1" noRot="1" noChangeAspect="1" noChangeArrowheads="1"/>
          </p:cNvSpPr>
          <p:nvPr>
            <p:ph type="sldImg" idx="4294967295"/>
          </p:nvPr>
        </p:nvSpPr>
        <p:spPr>
          <a:ln>
            <a:miter lim="800000"/>
          </a:ln>
        </p:spPr>
      </p:sp>
      <p:sp>
        <p:nvSpPr>
          <p:cNvPr id="29698" name="备注占位符 2"/>
          <p:cNvSpPr>
            <a:spLocks noGrp="1" noChangeArrowheads="1"/>
          </p:cNvSpPr>
          <p:nvPr>
            <p:ph type="body" idx="4294967295"/>
          </p:nvPr>
        </p:nvSpPr>
        <p:spPr/>
        <p:txBody>
          <a:bodyPr/>
          <a:lstStyle/>
          <a:p>
            <a:r>
              <a:rPr lang="zh-CN" altLang="en-US"/>
              <a:t>我的汇报共分3个部分。</a:t>
            </a:r>
            <a:endParaRPr lang="zh-CN" altLang="en-US"/>
          </a:p>
        </p:txBody>
      </p:sp>
      <p:sp>
        <p:nvSpPr>
          <p:cNvPr id="2969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942D40B-7CF6-430B-AB78-A439D114E7D1}"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幻灯片图像占位符 1"/>
          <p:cNvSpPr>
            <a:spLocks noGrp="1" noRot="1" noChangeAspect="1" noChangeArrowheads="1"/>
          </p:cNvSpPr>
          <p:nvPr>
            <p:ph type="sldImg" idx="4294967295"/>
          </p:nvPr>
        </p:nvSpPr>
        <p:spPr>
          <a:ln>
            <a:miter lim="800000"/>
          </a:ln>
        </p:spPr>
      </p:sp>
      <p:sp>
        <p:nvSpPr>
          <p:cNvPr id="62466" name="备注占位符 2"/>
          <p:cNvSpPr>
            <a:spLocks noGrp="1" noChangeArrowheads="1"/>
          </p:cNvSpPr>
          <p:nvPr>
            <p:ph type="body" idx="4294967295"/>
          </p:nvPr>
        </p:nvSpPr>
        <p:spPr/>
        <p:txBody>
          <a:bodyPr/>
          <a:lstStyle/>
          <a:p>
            <a:r>
              <a:rPr lang="zh-CN" altLang="en-US"/>
              <a:t> 第二部分，基于OBE的人才培养。</a:t>
            </a:r>
            <a:endParaRPr lang="zh-CN" altLang="en-US"/>
          </a:p>
        </p:txBody>
      </p:sp>
      <p:sp>
        <p:nvSpPr>
          <p:cNvPr id="6246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37EC27D-D9A6-47EC-90ED-9984217498C4}"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幻灯片图像占位符 1"/>
          <p:cNvSpPr>
            <a:spLocks noGrp="1" noRot="1" noChangeAspect="1" noChangeArrowheads="1"/>
          </p:cNvSpPr>
          <p:nvPr>
            <p:ph type="sldImg" idx="4294967295"/>
          </p:nvPr>
        </p:nvSpPr>
        <p:spPr>
          <a:ln>
            <a:miter lim="800000"/>
          </a:ln>
        </p:spPr>
      </p:sp>
      <p:sp>
        <p:nvSpPr>
          <p:cNvPr id="62466" name="备注占位符 2"/>
          <p:cNvSpPr>
            <a:spLocks noGrp="1" noChangeArrowheads="1"/>
          </p:cNvSpPr>
          <p:nvPr>
            <p:ph type="body" idx="4294967295"/>
          </p:nvPr>
        </p:nvSpPr>
        <p:spPr/>
        <p:txBody>
          <a:bodyPr/>
          <a:lstStyle/>
          <a:p>
            <a:r>
              <a:rPr lang="zh-CN" altLang="en-US"/>
              <a:t> 第二部分，基于OBE的人才培养。</a:t>
            </a:r>
            <a:endParaRPr lang="zh-CN" altLang="en-US"/>
          </a:p>
        </p:txBody>
      </p:sp>
      <p:sp>
        <p:nvSpPr>
          <p:cNvPr id="6246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37EC27D-D9A6-47EC-90ED-9984217498C4}"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幻灯片图像占位符 1"/>
          <p:cNvSpPr>
            <a:spLocks noGrp="1" noRot="1" noChangeAspect="1" noChangeArrowheads="1"/>
          </p:cNvSpPr>
          <p:nvPr>
            <p:ph type="sldImg" idx="4294967295"/>
          </p:nvPr>
        </p:nvSpPr>
        <p:spPr>
          <a:ln>
            <a:miter lim="800000"/>
          </a:ln>
        </p:spPr>
      </p:sp>
      <p:sp>
        <p:nvSpPr>
          <p:cNvPr id="95234" name="备注占位符 2"/>
          <p:cNvSpPr>
            <a:spLocks noGrp="1" noChangeArrowheads="1"/>
          </p:cNvSpPr>
          <p:nvPr>
            <p:ph type="body" idx="4294967295"/>
          </p:nvPr>
        </p:nvSpPr>
        <p:spPr/>
        <p:txBody>
          <a:bodyPr/>
          <a:lstStyle/>
          <a:p>
            <a:r>
              <a:rPr lang="zh-CN"/>
              <a:t>本专业建设有教育部西南土地资源评价与监测重点实验室等5个科研平台、开设有《环境科学与技术前沿知识讲座》、《环境工程综合实验》等课程、每年组织学生申报大学生创新创业训练计划项目、参加互联网+和大学生科技作品竞赛等工作，这些都为学生创新创业能力的提升起到了很好的作用。</a:t>
            </a:r>
            <a:endParaRPr 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幻灯片图像占位符 1"/>
          <p:cNvSpPr>
            <a:spLocks noGrp="1" noRot="1" noChangeAspect="1" noChangeArrowheads="1"/>
          </p:cNvSpPr>
          <p:nvPr>
            <p:ph type="sldImg" idx="4294967295"/>
          </p:nvPr>
        </p:nvSpPr>
        <p:spPr>
          <a:ln>
            <a:miter lim="800000"/>
          </a:ln>
        </p:spPr>
      </p:sp>
      <p:sp>
        <p:nvSpPr>
          <p:cNvPr id="74754" name="文本占位符 2"/>
          <p:cNvSpPr>
            <a:spLocks noGrp="1" noChangeArrowheads="1"/>
          </p:cNvSpPr>
          <p:nvPr>
            <p:ph type="body" idx="4294967295"/>
          </p:nvPr>
        </p:nvSpPr>
        <p:spPr/>
        <p:txBody>
          <a:bodyPr/>
          <a:lstStyle/>
          <a:p>
            <a:r>
              <a:rPr lang="zh-CN" altLang="en-US"/>
              <a:t>（3）加强在职教师的工程能力提升。通过参加行业协会举办的工程培训、校企业合作研发等方式，提高教师的工程能力。如，我们的环评老师本身就是注册环评工程师，具有十余年环评工作经历；</a:t>
            </a:r>
            <a:endParaRPr lang="zh-CN" altLang="en-US"/>
          </a:p>
        </p:txBody>
      </p:sp>
      <p:sp>
        <p:nvSpPr>
          <p:cNvPr id="7475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7475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52114FD-9F9B-48AF-8128-09B2030F485A}"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幻灯片图像占位符 1"/>
          <p:cNvSpPr>
            <a:spLocks noGrp="1" noRot="1" noChangeAspect="1" noChangeArrowheads="1"/>
          </p:cNvSpPr>
          <p:nvPr>
            <p:ph type="sldImg" idx="4294967295"/>
          </p:nvPr>
        </p:nvSpPr>
        <p:spPr>
          <a:ln>
            <a:miter lim="800000"/>
          </a:ln>
        </p:spPr>
      </p:sp>
      <p:sp>
        <p:nvSpPr>
          <p:cNvPr id="50178" name="文本占位符 2"/>
          <p:cNvSpPr>
            <a:spLocks noGrp="1" noChangeArrowheads="1"/>
          </p:cNvSpPr>
          <p:nvPr>
            <p:ph type="body" idx="4294967295"/>
          </p:nvPr>
        </p:nvSpPr>
        <p:spPr/>
        <p:txBody>
          <a:bodyPr/>
          <a:lstStyle/>
          <a:p>
            <a:r>
              <a:rPr>
                <a:sym typeface="+mn-ea"/>
              </a:rPr>
              <a:t>对接长江上游生态环境保护行业的用人需求，</a:t>
            </a:r>
            <a:endParaRPr>
              <a:sym typeface="+mn-ea"/>
            </a:endParaRPr>
          </a:p>
        </p:txBody>
      </p:sp>
      <p:sp>
        <p:nvSpPr>
          <p:cNvPr id="50179"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50180"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81E7093-D4D8-4F5C-8634-F6B360A2238A}"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幻灯片图像占位符 1"/>
          <p:cNvSpPr>
            <a:spLocks noGrp="1" noRot="1" noChangeAspect="1" noChangeArrowheads="1"/>
          </p:cNvSpPr>
          <p:nvPr>
            <p:ph type="sldImg" idx="4294967295"/>
          </p:nvPr>
        </p:nvSpPr>
        <p:spPr>
          <a:ln>
            <a:miter lim="800000"/>
          </a:ln>
        </p:spPr>
      </p:sp>
      <p:sp>
        <p:nvSpPr>
          <p:cNvPr id="48130" name="文本占位符 2"/>
          <p:cNvSpPr>
            <a:spLocks noGrp="1" noChangeArrowheads="1"/>
          </p:cNvSpPr>
          <p:nvPr>
            <p:ph type="body" idx="4294967295"/>
          </p:nvPr>
        </p:nvSpPr>
        <p:spPr/>
        <p:txBody>
          <a:bodyPr/>
          <a:lstStyle/>
          <a:p>
            <a:r>
              <a:rPr>
                <a:sym typeface="+mn-ea"/>
              </a:rPr>
              <a:t>取得了一系列可复制、可推广的研究成果。</a:t>
            </a:r>
            <a:endParaRPr lang="zh-CN" altLang="en-US"/>
          </a:p>
        </p:txBody>
      </p:sp>
      <p:sp>
        <p:nvSpPr>
          <p:cNvPr id="48131"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48132"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F562BAE-6B45-47A5-873A-0EC334F41446}"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幻灯片图像占位符 1"/>
          <p:cNvSpPr>
            <a:spLocks noGrp="1" noRot="1" noChangeAspect="1" noChangeArrowheads="1"/>
          </p:cNvSpPr>
          <p:nvPr>
            <p:ph type="sldImg" idx="4294967295"/>
          </p:nvPr>
        </p:nvSpPr>
        <p:spPr>
          <a:ln>
            <a:miter lim="800000"/>
          </a:ln>
        </p:spPr>
      </p:sp>
      <p:sp>
        <p:nvSpPr>
          <p:cNvPr id="62466" name="备注占位符 2"/>
          <p:cNvSpPr>
            <a:spLocks noGrp="1" noChangeArrowheads="1"/>
          </p:cNvSpPr>
          <p:nvPr>
            <p:ph type="body" idx="4294967295"/>
          </p:nvPr>
        </p:nvSpPr>
        <p:spPr/>
        <p:txBody>
          <a:bodyPr/>
          <a:lstStyle/>
          <a:p>
            <a:r>
              <a:rPr lang="zh-CN" altLang="en-US"/>
              <a:t> 第二部分，基于OBE的人才培养。</a:t>
            </a:r>
            <a:endParaRPr lang="zh-CN" altLang="en-US"/>
          </a:p>
        </p:txBody>
      </p:sp>
      <p:sp>
        <p:nvSpPr>
          <p:cNvPr id="6246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37EC27D-D9A6-47EC-90ED-9984217498C4}"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文本占位符 2"/>
          <p:cNvSpPr>
            <a:spLocks noGrp="1" noChangeArrowheads="1"/>
          </p:cNvSpPr>
          <p:nvPr>
            <p:ph type="body" idx="4294967295"/>
          </p:nvPr>
        </p:nvSpPr>
        <p:spPr/>
        <p:txBody>
          <a:bodyPr/>
          <a:lstStyle/>
          <a:p>
            <a:r>
              <a:rPr lang="zh-CN" altLang="en-US">
                <a:sym typeface="+mn-ea"/>
              </a:rPr>
              <a:t>本专业的发展源头为学校在1952年创办的化学专业，该专业在上个世纪80年代针对当时的环境问题，开展了国家“七·五” 攻关项目—《川西平原农业土壤有毒有害元素调查》的研究，同时也和四川大学联合培养了10余名环境化学专业研究生，在此基础上，本专业于1997年获得了环境科学硕士学位授权点。1998年开始招收环境工程专业本科生。2003年环境科学被评为四川省重点学科；2011年获得了环境科学与工程一级学科硕士授权点，2012年成为首批四川省卓越工程师教育培养计划项目的试点单位，2020年成为四川省一流专业建设点。</a:t>
            </a:r>
            <a:endParaRPr lang="zh-CN" altLang="en-US"/>
          </a:p>
        </p:txBody>
      </p:sp>
      <p:sp>
        <p:nvSpPr>
          <p:cNvPr id="3379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3379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D79ECF-4CA7-43AB-97E4-8636F8489F40}"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幻灯片图像占位符 1"/>
          <p:cNvSpPr>
            <a:spLocks noGrp="1" noRot="1" noChangeAspect="1" noChangeArrowheads="1"/>
          </p:cNvSpPr>
          <p:nvPr>
            <p:ph type="sldImg" idx="4294967295"/>
          </p:nvPr>
        </p:nvSpPr>
        <p:spPr>
          <a:ln>
            <a:miter lim="800000"/>
          </a:ln>
        </p:spPr>
      </p:sp>
      <p:sp>
        <p:nvSpPr>
          <p:cNvPr id="146434" name="文本占位符 2"/>
          <p:cNvSpPr>
            <a:spLocks noGrp="1" noChangeArrowheads="1"/>
          </p:cNvSpPr>
          <p:nvPr>
            <p:ph type="body" idx="4294967295"/>
          </p:nvPr>
        </p:nvSpPr>
        <p:spPr/>
        <p:txBody>
          <a:bodyPr/>
          <a:lstStyle/>
          <a:p>
            <a:r>
              <a:rPr lang="zh-CN" altLang="en-US"/>
              <a:t>对于教学效果较好的企业兼职教师，采取了给兼职教师固定工号、让他们享受校内部分资源，提高课时费用，强化科研项目合作，增强师生感情，优先选择实习生等措施以稳定兼职教师队伍。</a:t>
            </a:r>
            <a:endParaRPr lang="zh-CN" altLang="en-US"/>
          </a:p>
        </p:txBody>
      </p:sp>
      <p:sp>
        <p:nvSpPr>
          <p:cNvPr id="146435" name="页脚占位符 3"/>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t>重德</a:t>
            </a:r>
            <a:r>
              <a:rPr lang="en-US" altLang="zh-CN">
                <a:ea typeface="微软雅黑" pitchFamily="34" charset="-122"/>
              </a:rPr>
              <a:t>/</a:t>
            </a:r>
            <a:r>
              <a:rPr lang="zh-CN" altLang="en-US"/>
              <a:t>博学</a:t>
            </a:r>
            <a:r>
              <a:rPr lang="en-US" altLang="zh-CN">
                <a:ea typeface="微软雅黑" pitchFamily="34" charset="-122"/>
              </a:rPr>
              <a:t>/</a:t>
            </a:r>
            <a:r>
              <a:rPr lang="zh-CN" altLang="en-US"/>
              <a:t>务实</a:t>
            </a:r>
            <a:r>
              <a:rPr lang="en-US" altLang="zh-CN">
                <a:ea typeface="微软雅黑" pitchFamily="34" charset="-122"/>
              </a:rPr>
              <a:t>/</a:t>
            </a:r>
            <a:r>
              <a:rPr lang="zh-CN" altLang="en-US"/>
              <a:t>尚美</a:t>
            </a:r>
            <a:endParaRPr lang="zh-CN" altLang="en-US"/>
          </a:p>
        </p:txBody>
      </p:sp>
      <p:sp>
        <p:nvSpPr>
          <p:cNvPr id="146436" name="灯片编号占位符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F0074F4-2813-48D2-9428-1A561A8637BB}" type="slidenum">
              <a:rPr lang="zh-CN" altLang="en-US">
                <a:latin typeface="等线" panose="02010600030101010101" pitchFamily="2" charset="-122"/>
                <a:ea typeface="等线" panose="02010600030101010101" pitchFamily="2" charset="-122"/>
              </a:rPr>
            </a:fld>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幻灯片图像占位符 1"/>
          <p:cNvSpPr>
            <a:spLocks noGrp="1" noRot="1" noChangeAspect="1" noChangeArrowheads="1"/>
          </p:cNvSpPr>
          <p:nvPr>
            <p:ph type="sldImg" idx="4294967295"/>
          </p:nvPr>
        </p:nvSpPr>
        <p:spPr>
          <a:ln>
            <a:miter lim="800000"/>
          </a:ln>
        </p:spPr>
      </p:sp>
      <p:sp>
        <p:nvSpPr>
          <p:cNvPr id="148482" name="备注占位符 2"/>
          <p:cNvSpPr>
            <a:spLocks noGrp="1" noChangeArrowheads="1"/>
          </p:cNvSpPr>
          <p:nvPr>
            <p:ph type="body" idx="4294967295"/>
          </p:nvPr>
        </p:nvSpPr>
        <p:spPr/>
        <p:txBody>
          <a:bodyPr/>
          <a:lstStyle/>
          <a:p>
            <a:r>
              <a:rPr lang="zh-CN" altLang="en-US"/>
              <a:t>以上是我的汇报，敬请专家们批评指正！</a:t>
            </a:r>
            <a:endParaRPr lang="zh-CN" altLang="en-US"/>
          </a:p>
          <a:p>
            <a:r>
              <a:rPr lang="zh-CN" altLang="en-US"/>
              <a:t>谢谢大家！</a:t>
            </a:r>
            <a:endParaRPr lang="zh-CN" altLang="en-US"/>
          </a:p>
        </p:txBody>
      </p:sp>
      <p:sp>
        <p:nvSpPr>
          <p:cNvPr id="14848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05B2234-7E58-4228-B8BA-9D8B2E572A5E}" type="slidenum">
              <a:rPr lang="zh-CN" altLang="en-US"/>
            </a:fld>
            <a:endParaRPr lang="zh-CN" altLang="en-US"/>
          </a:p>
        </p:txBody>
      </p:sp>
      <p:sp>
        <p:nvSpPr>
          <p:cNvPr id="148484" name="页脚占位符 4"/>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r>
              <a:rPr lang="zh-CN" altLang="en-US">
                <a:latin typeface="Arial" pitchFamily="34" charset="0"/>
                <a:ea typeface="微软雅黑" pitchFamily="34" charset="-122"/>
              </a:rPr>
              <a:t>重德</a:t>
            </a:r>
            <a:r>
              <a:rPr lang="en-US" altLang="zh-CN">
                <a:latin typeface="Arial" pitchFamily="34" charset="0"/>
                <a:ea typeface="微软雅黑" pitchFamily="34" charset="-122"/>
              </a:rPr>
              <a:t>/</a:t>
            </a:r>
            <a:r>
              <a:rPr lang="zh-CN" altLang="en-US">
                <a:latin typeface="Arial" pitchFamily="34" charset="0"/>
                <a:ea typeface="微软雅黑" pitchFamily="34" charset="-122"/>
              </a:rPr>
              <a:t>博学</a:t>
            </a:r>
            <a:r>
              <a:rPr lang="en-US" altLang="zh-CN">
                <a:latin typeface="Arial" pitchFamily="34" charset="0"/>
                <a:ea typeface="微软雅黑" pitchFamily="34" charset="-122"/>
              </a:rPr>
              <a:t>/</a:t>
            </a:r>
            <a:r>
              <a:rPr lang="zh-CN" altLang="en-US">
                <a:latin typeface="Arial" pitchFamily="34" charset="0"/>
                <a:ea typeface="微软雅黑" pitchFamily="34" charset="-122"/>
              </a:rPr>
              <a:t>务实</a:t>
            </a:r>
            <a:r>
              <a:rPr lang="en-US" altLang="zh-CN">
                <a:latin typeface="Arial" pitchFamily="34" charset="0"/>
                <a:ea typeface="微软雅黑" pitchFamily="34" charset="-122"/>
              </a:rPr>
              <a:t>/</a:t>
            </a:r>
            <a:r>
              <a:rPr lang="zh-CN" altLang="en-US">
                <a:latin typeface="Arial" pitchFamily="34" charset="0"/>
                <a:ea typeface="微软雅黑" pitchFamily="34" charset="-122"/>
              </a:rPr>
              <a:t>尚美</a:t>
            </a:r>
            <a:endParaRPr lang="zh-CN" altLang="en-US">
              <a:latin typeface="Arial" pitchFamily="34" charset="0"/>
              <a:ea typeface="微软雅黑" pitchFamily="34"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内容版式1">
    <p:spTree>
      <p:nvGrpSpPr>
        <p:cNvPr id="1" name=""/>
        <p:cNvGrpSpPr/>
        <p:nvPr/>
      </p:nvGrpSpPr>
      <p:grpSpPr>
        <a:xfrm>
          <a:off x="0" y="0"/>
          <a:ext cx="0" cy="0"/>
          <a:chOff x="0" y="0"/>
          <a:chExt cx="0" cy="0"/>
        </a:xfrm>
      </p:grpSpPr>
      <p:pic>
        <p:nvPicPr>
          <p:cNvPr id="2" name="图片 8" descr="图片包含 游戏机, 钟表, 食物&#10;&#10;描述已自动生成"/>
          <p:cNvPicPr>
            <a:picLocks noChangeAspect="1" noChangeArrowheads="1"/>
          </p:cNvPicPr>
          <p:nvPr userDrawn="1"/>
        </p:nvPicPr>
        <p:blipFill>
          <a:blip r:embed="rId2" cstate="print">
            <a:lum bright="70000" contrast="-70000"/>
            <a:extLst>
              <a:ext uri="{28A0092B-C50C-407E-A947-70E740481C1C}">
                <a14:useLocalDpi xmlns:a14="http://schemas.microsoft.com/office/drawing/2010/main" val="0"/>
              </a:ext>
            </a:extLst>
          </a:blip>
          <a:srcRect l="56064" b="11293"/>
          <a:stretch>
            <a:fillRect/>
          </a:stretch>
        </p:blipFill>
        <p:spPr bwMode="auto">
          <a:xfrm>
            <a:off x="10626725" y="125413"/>
            <a:ext cx="1341438" cy="673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6" descr="图片包含 游戏机, 钟表, 食物&#10;&#10;描述已自动生成"/>
          <p:cNvPicPr>
            <a:picLocks noChangeAspect="1" noChangeArrowheads="1"/>
          </p:cNvPicPr>
          <p:nvPr userDrawn="1"/>
        </p:nvPicPr>
        <p:blipFill>
          <a:blip r:embed="rId2" cstate="print">
            <a:lum bright="70000" contrast="-70000"/>
            <a:extLst>
              <a:ext uri="{28A0092B-C50C-407E-A947-70E740481C1C}">
                <a14:useLocalDpi xmlns:a14="http://schemas.microsoft.com/office/drawing/2010/main" val="0"/>
              </a:ext>
            </a:extLst>
          </a:blip>
          <a:srcRect l="-2" r="53915" b="25288"/>
          <a:stretch>
            <a:fillRect/>
          </a:stretch>
        </p:blipFill>
        <p:spPr bwMode="auto">
          <a:xfrm>
            <a:off x="9450388" y="1187450"/>
            <a:ext cx="1408112" cy="567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16" descr="图片包含 游戏机, 建筑&#10;&#10;描述已自动生成"/>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564313" y="7938"/>
            <a:ext cx="481965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userDrawn="1"/>
        </p:nvSpPr>
        <p:spPr>
          <a:xfrm>
            <a:off x="-4763" y="0"/>
            <a:ext cx="12192001" cy="746125"/>
          </a:xfrm>
          <a:prstGeom prst="rect">
            <a:avLst/>
          </a:prstGeom>
          <a:gradFill>
            <a:gsLst>
              <a:gs pos="49000">
                <a:schemeClr val="accent1"/>
              </a:gs>
              <a:gs pos="0">
                <a:schemeClr val="accent1"/>
              </a:gs>
              <a:gs pos="34000">
                <a:schemeClr val="accent1">
                  <a:alpha val="62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pic>
        <p:nvPicPr>
          <p:cNvPr id="6" name="图片 20"/>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65113" y="138113"/>
            <a:ext cx="22129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页脚占位符 7"/>
          <p:cNvSpPr>
            <a:spLocks noGrp="1"/>
          </p:cNvSpPr>
          <p:nvPr userDrawn="1">
            <p:ph type="ftr" sz="quarter" idx="10"/>
          </p:nvPr>
        </p:nvSpPr>
        <p:spPr>
          <a:xfrm>
            <a:off x="660400" y="6356350"/>
            <a:ext cx="4114800" cy="365125"/>
          </a:xfrm>
        </p:spPr>
        <p:txBody>
          <a:bodyPr/>
          <a:lstStyle>
            <a:lvl1pPr algn="dist">
              <a:defRPr>
                <a:solidFill>
                  <a:srgbClr val="000000">
                    <a:tint val="75000"/>
                  </a:srgbClr>
                </a:solidFill>
              </a:defRPr>
            </a:lvl1pPr>
          </a:lstStyle>
          <a:p>
            <a:r>
              <a:rPr lang="zh-CN" altLang="en-US"/>
              <a:t>重德</a:t>
            </a:r>
            <a:r>
              <a:rPr lang="en-US" altLang="zh-CN"/>
              <a:t>/</a:t>
            </a:r>
            <a:r>
              <a:rPr lang="zh-CN" altLang="en-US"/>
              <a:t>博学</a:t>
            </a:r>
            <a:r>
              <a:rPr lang="en-US" altLang="zh-CN"/>
              <a:t>/</a:t>
            </a:r>
            <a:r>
              <a:rPr lang="zh-CN" altLang="en-US"/>
              <a:t>务实</a:t>
            </a:r>
            <a:r>
              <a:rPr lang="en-US" altLang="zh-CN"/>
              <a:t>/</a:t>
            </a:r>
            <a:r>
              <a:rPr lang="zh-CN" altLang="en-US"/>
              <a:t>尚美</a:t>
            </a:r>
            <a:endParaRPr lang="zh-CN" altLang="en-US"/>
          </a:p>
        </p:txBody>
      </p:sp>
      <p:sp>
        <p:nvSpPr>
          <p:cNvPr id="8" name="灯片编号占位符 18"/>
          <p:cNvSpPr>
            <a:spLocks noGrp="1"/>
          </p:cNvSpPr>
          <p:nvPr userDrawn="1">
            <p:ph type="sldNum" sz="quarter" idx="11"/>
          </p:nvPr>
        </p:nvSpPr>
        <p:spPr/>
        <p:txBody>
          <a:bodyPr/>
          <a:lstStyle>
            <a:lvl1pPr>
              <a:defRPr/>
            </a:lvl1pPr>
          </a:lstStyle>
          <a:p>
            <a:fld id="{9FE1D7A6-E409-48B2-AE3A-C132D538A562}"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内容版式1含矩形模板">
    <p:spTree>
      <p:nvGrpSpPr>
        <p:cNvPr id="1" name=""/>
        <p:cNvGrpSpPr/>
        <p:nvPr/>
      </p:nvGrpSpPr>
      <p:grpSpPr>
        <a:xfrm>
          <a:off x="0" y="0"/>
          <a:ext cx="0" cy="0"/>
          <a:chOff x="0" y="0"/>
          <a:chExt cx="0" cy="0"/>
        </a:xfrm>
      </p:grpSpPr>
      <p:pic>
        <p:nvPicPr>
          <p:cNvPr id="3" name="图片 8" descr="图片包含 游戏机, 钟表, 食物&#10;&#10;描述已自动生成"/>
          <p:cNvPicPr>
            <a:picLocks noChangeAspect="1" noChangeArrowheads="1"/>
          </p:cNvPicPr>
          <p:nvPr userDrawn="1"/>
        </p:nvPicPr>
        <p:blipFill>
          <a:blip r:embed="rId2" cstate="print">
            <a:lum bright="70000" contrast="-70000"/>
            <a:extLst>
              <a:ext uri="{28A0092B-C50C-407E-A947-70E740481C1C}">
                <a14:useLocalDpi xmlns:a14="http://schemas.microsoft.com/office/drawing/2010/main" val="0"/>
              </a:ext>
            </a:extLst>
          </a:blip>
          <a:srcRect l="56064" b="11293"/>
          <a:stretch>
            <a:fillRect/>
          </a:stretch>
        </p:blipFill>
        <p:spPr bwMode="auto">
          <a:xfrm>
            <a:off x="10626725" y="125413"/>
            <a:ext cx="1341438" cy="673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6" descr="图片包含 游戏机, 钟表, 食物&#10;&#10;描述已自动生成"/>
          <p:cNvPicPr>
            <a:picLocks noChangeAspect="1" noChangeArrowheads="1"/>
          </p:cNvPicPr>
          <p:nvPr userDrawn="1"/>
        </p:nvPicPr>
        <p:blipFill>
          <a:blip r:embed="rId2" cstate="print">
            <a:lum bright="70000" contrast="-70000"/>
            <a:extLst>
              <a:ext uri="{28A0092B-C50C-407E-A947-70E740481C1C}">
                <a14:useLocalDpi xmlns:a14="http://schemas.microsoft.com/office/drawing/2010/main" val="0"/>
              </a:ext>
            </a:extLst>
          </a:blip>
          <a:srcRect l="-2" r="53915" b="25288"/>
          <a:stretch>
            <a:fillRect/>
          </a:stretch>
        </p:blipFill>
        <p:spPr bwMode="auto">
          <a:xfrm>
            <a:off x="9450388" y="1187450"/>
            <a:ext cx="1408112" cy="567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平行四边形 5"/>
          <p:cNvSpPr/>
          <p:nvPr/>
        </p:nvSpPr>
        <p:spPr>
          <a:xfrm rot="16200000">
            <a:off x="11133020" y="480747"/>
            <a:ext cx="1130533" cy="158371"/>
          </a:xfrm>
          <a:custGeom>
            <a:avLst/>
            <a:gdLst>
              <a:gd name="connsiteX0" fmla="*/ 0 w 1130300"/>
              <a:gd name="connsiteY0" fmla="*/ 158370 h 158370"/>
              <a:gd name="connsiteX1" fmla="*/ 110523 w 1130300"/>
              <a:gd name="connsiteY1" fmla="*/ 0 h 158370"/>
              <a:gd name="connsiteX2" fmla="*/ 1130300 w 1130300"/>
              <a:gd name="connsiteY2" fmla="*/ 0 h 158370"/>
              <a:gd name="connsiteX3" fmla="*/ 1019777 w 1130300"/>
              <a:gd name="connsiteY3" fmla="*/ 158370 h 158370"/>
              <a:gd name="connsiteX4" fmla="*/ 0 w 1130300"/>
              <a:gd name="connsiteY4" fmla="*/ 158370 h 158370"/>
              <a:gd name="connsiteX0-1" fmla="*/ 0 w 1130300"/>
              <a:gd name="connsiteY0-2" fmla="*/ 158370 h 158370"/>
              <a:gd name="connsiteX1-3" fmla="*/ 110523 w 1130300"/>
              <a:gd name="connsiteY1-4" fmla="*/ 0 h 158370"/>
              <a:gd name="connsiteX2-5" fmla="*/ 1130300 w 1130300"/>
              <a:gd name="connsiteY2-6" fmla="*/ 0 h 158370"/>
              <a:gd name="connsiteX3-7" fmla="*/ 1019777 w 1130300"/>
              <a:gd name="connsiteY3-8" fmla="*/ 158370 h 158370"/>
              <a:gd name="connsiteX4-9" fmla="*/ 0 w 1130300"/>
              <a:gd name="connsiteY4-10" fmla="*/ 158370 h 158370"/>
              <a:gd name="connsiteX0-11" fmla="*/ 0 w 1130300"/>
              <a:gd name="connsiteY0-12" fmla="*/ 158370 h 158370"/>
              <a:gd name="connsiteX1-13" fmla="*/ 110523 w 1130300"/>
              <a:gd name="connsiteY1-14" fmla="*/ 0 h 158370"/>
              <a:gd name="connsiteX2-15" fmla="*/ 1130300 w 1130300"/>
              <a:gd name="connsiteY2-16" fmla="*/ 0 h 158370"/>
              <a:gd name="connsiteX3-17" fmla="*/ 1019777 w 1130300"/>
              <a:gd name="connsiteY3-18" fmla="*/ 158370 h 158370"/>
              <a:gd name="connsiteX4-19" fmla="*/ 0 w 1130300"/>
              <a:gd name="connsiteY4-20" fmla="*/ 158370 h 158370"/>
              <a:gd name="connsiteX0-21" fmla="*/ 0 w 1130300"/>
              <a:gd name="connsiteY0-22" fmla="*/ 158370 h 158370"/>
              <a:gd name="connsiteX1-23" fmla="*/ 110523 w 1130300"/>
              <a:gd name="connsiteY1-24" fmla="*/ 0 h 158370"/>
              <a:gd name="connsiteX2-25" fmla="*/ 1130300 w 1130300"/>
              <a:gd name="connsiteY2-26" fmla="*/ 0 h 158370"/>
              <a:gd name="connsiteX3-27" fmla="*/ 1019777 w 1130300"/>
              <a:gd name="connsiteY3-28" fmla="*/ 158370 h 158370"/>
              <a:gd name="connsiteX4-29" fmla="*/ 0 w 1130300"/>
              <a:gd name="connsiteY4-30" fmla="*/ 158370 h 158370"/>
              <a:gd name="connsiteX0-31" fmla="*/ 233 w 1130533"/>
              <a:gd name="connsiteY0-32" fmla="*/ 158370 h 158370"/>
              <a:gd name="connsiteX1-33" fmla="*/ 110756 w 1130533"/>
              <a:gd name="connsiteY1-34" fmla="*/ 0 h 158370"/>
              <a:gd name="connsiteX2-35" fmla="*/ 1130533 w 1130533"/>
              <a:gd name="connsiteY2-36" fmla="*/ 0 h 158370"/>
              <a:gd name="connsiteX3-37" fmla="*/ 1020010 w 1130533"/>
              <a:gd name="connsiteY3-38" fmla="*/ 158370 h 158370"/>
              <a:gd name="connsiteX4-39" fmla="*/ 233 w 1130533"/>
              <a:gd name="connsiteY4-40" fmla="*/ 158370 h 158370"/>
              <a:gd name="connsiteX0-41" fmla="*/ 233 w 1130533"/>
              <a:gd name="connsiteY0-42" fmla="*/ 158370 h 158370"/>
              <a:gd name="connsiteX1-43" fmla="*/ 110756 w 1130533"/>
              <a:gd name="connsiteY1-44" fmla="*/ 0 h 158370"/>
              <a:gd name="connsiteX2-45" fmla="*/ 1130533 w 1130533"/>
              <a:gd name="connsiteY2-46" fmla="*/ 0 h 158370"/>
              <a:gd name="connsiteX3-47" fmla="*/ 1020010 w 1130533"/>
              <a:gd name="connsiteY3-48" fmla="*/ 158370 h 158370"/>
              <a:gd name="connsiteX4-49" fmla="*/ 233 w 1130533"/>
              <a:gd name="connsiteY4-50" fmla="*/ 158370 h 158370"/>
              <a:gd name="connsiteX0-51" fmla="*/ 233 w 1130533"/>
              <a:gd name="connsiteY0-52" fmla="*/ 158370 h 158370"/>
              <a:gd name="connsiteX1-53" fmla="*/ 110756 w 1130533"/>
              <a:gd name="connsiteY1-54" fmla="*/ 0 h 158370"/>
              <a:gd name="connsiteX2-55" fmla="*/ 1130533 w 1130533"/>
              <a:gd name="connsiteY2-56" fmla="*/ 0 h 158370"/>
              <a:gd name="connsiteX3-57" fmla="*/ 1020010 w 1130533"/>
              <a:gd name="connsiteY3-58" fmla="*/ 158370 h 158370"/>
              <a:gd name="connsiteX4-59" fmla="*/ 233 w 1130533"/>
              <a:gd name="connsiteY4-60" fmla="*/ 158370 h 1583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30533" h="158370">
                <a:moveTo>
                  <a:pt x="233" y="158370"/>
                </a:moveTo>
                <a:cubicBezTo>
                  <a:pt x="-4836" y="56050"/>
                  <a:pt x="73915" y="52790"/>
                  <a:pt x="110756" y="0"/>
                </a:cubicBezTo>
                <a:lnTo>
                  <a:pt x="1130533" y="0"/>
                </a:lnTo>
                <a:cubicBezTo>
                  <a:pt x="1049877" y="16601"/>
                  <a:pt x="1056851" y="105580"/>
                  <a:pt x="1020010" y="158370"/>
                </a:cubicBezTo>
                <a:lnTo>
                  <a:pt x="233" y="158370"/>
                </a:lnTo>
                <a:close/>
              </a:path>
            </a:pathLst>
          </a:custGeom>
          <a:solidFill>
            <a:schemeClr val="accent6"/>
          </a:solidFill>
          <a:ln>
            <a:noFill/>
          </a:ln>
          <a:effectLst>
            <a:innerShdw blurRad="114300" dist="50800" dir="8100000">
              <a:prstClr val="black">
                <a:alpha val="27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cs typeface="+mn-ea"/>
              <a:sym typeface="+mn-lt"/>
            </a:endParaRPr>
          </a:p>
        </p:txBody>
      </p:sp>
      <p:sp>
        <p:nvSpPr>
          <p:cNvPr id="6" name="等腰三角形 5"/>
          <p:cNvSpPr/>
          <p:nvPr/>
        </p:nvSpPr>
        <p:spPr>
          <a:xfrm rot="18923704">
            <a:off x="11853019" y="967329"/>
            <a:ext cx="208976" cy="99014"/>
          </a:xfrm>
          <a:prstGeom prst="triangle">
            <a:avLst>
              <a:gd name="adj" fmla="val 46074"/>
            </a:avLst>
          </a:prstGeom>
          <a:solidFill>
            <a:schemeClr val="accent6"/>
          </a:solidFill>
          <a:ln>
            <a:noFill/>
          </a:ln>
          <a:effectLst>
            <a:innerShdw blurRad="63500" dist="50800" dir="2700000">
              <a:prstClr val="black">
                <a:alpha val="36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cs typeface="+mn-ea"/>
              <a:sym typeface="+mn-lt"/>
            </a:endParaRPr>
          </a:p>
        </p:txBody>
      </p:sp>
      <p:sp>
        <p:nvSpPr>
          <p:cNvPr id="7" name="流程图: 过程 6"/>
          <p:cNvSpPr/>
          <p:nvPr userDrawn="1"/>
        </p:nvSpPr>
        <p:spPr>
          <a:xfrm>
            <a:off x="660400" y="1187450"/>
            <a:ext cx="46038" cy="336550"/>
          </a:xfrm>
          <a:prstGeom prst="flowChartProcess">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7" name="图片占位符 23"/>
          <p:cNvSpPr>
            <a:spLocks noGrp="1"/>
          </p:cNvSpPr>
          <p:nvPr>
            <p:ph type="pic" sz="quarter" idx="13"/>
          </p:nvPr>
        </p:nvSpPr>
        <p:spPr>
          <a:xfrm>
            <a:off x="660400" y="1768475"/>
            <a:ext cx="5191125" cy="4378325"/>
          </a:xfrm>
          <a:prstGeom prst="rect">
            <a:avLst/>
          </a:prstGeom>
        </p:spPr>
        <p:txBody>
          <a:bodyPr/>
          <a:lstStyle>
            <a:lvl1pPr>
              <a:defRPr>
                <a:latin typeface="Cambria Math" pitchFamily="18" charset="0"/>
              </a:defRPr>
            </a:lvl1pPr>
          </a:lstStyle>
          <a:p>
            <a:r>
              <a:rPr lang="zh-CN" altLang="en-US" noProof="1"/>
              <a:t>单击图标添加图片</a:t>
            </a:r>
            <a:endParaRPr lang="zh-CN" altLang="en-US" noProof="1"/>
          </a:p>
        </p:txBody>
      </p:sp>
      <p:sp>
        <p:nvSpPr>
          <p:cNvPr id="8" name="页脚占位符 7"/>
          <p:cNvSpPr>
            <a:spLocks noGrp="1"/>
          </p:cNvSpPr>
          <p:nvPr userDrawn="1">
            <p:ph type="ftr" sz="quarter" idx="14"/>
          </p:nvPr>
        </p:nvSpPr>
        <p:spPr>
          <a:xfrm>
            <a:off x="660400" y="6356350"/>
            <a:ext cx="4114800" cy="365125"/>
          </a:xfrm>
        </p:spPr>
        <p:txBody>
          <a:bodyPr/>
          <a:lstStyle>
            <a:lvl1pPr algn="dist">
              <a:defRPr>
                <a:solidFill>
                  <a:srgbClr val="000000">
                    <a:tint val="75000"/>
                  </a:srgbClr>
                </a:solidFill>
              </a:defRPr>
            </a:lvl1pPr>
          </a:lstStyle>
          <a:p>
            <a:r>
              <a:rPr lang="zh-CN" altLang="en-US"/>
              <a:t>重德</a:t>
            </a:r>
            <a:r>
              <a:rPr lang="en-US" altLang="zh-CN"/>
              <a:t>/</a:t>
            </a:r>
            <a:r>
              <a:rPr lang="zh-CN" altLang="en-US"/>
              <a:t>博学</a:t>
            </a:r>
            <a:r>
              <a:rPr lang="en-US" altLang="zh-CN"/>
              <a:t>/</a:t>
            </a:r>
            <a:r>
              <a:rPr lang="zh-CN" altLang="en-US"/>
              <a:t>务实</a:t>
            </a:r>
            <a:r>
              <a:rPr lang="en-US" altLang="zh-CN"/>
              <a:t>/</a:t>
            </a:r>
            <a:r>
              <a:rPr lang="zh-CN" altLang="en-US"/>
              <a:t>尚美</a:t>
            </a:r>
            <a:endParaRPr lang="zh-CN" altLang="en-US"/>
          </a:p>
        </p:txBody>
      </p:sp>
      <p:sp>
        <p:nvSpPr>
          <p:cNvPr id="9" name="灯片编号占位符 18"/>
          <p:cNvSpPr>
            <a:spLocks noGrp="1"/>
          </p:cNvSpPr>
          <p:nvPr userDrawn="1">
            <p:ph type="sldNum" sz="quarter" idx="15"/>
          </p:nvPr>
        </p:nvSpPr>
        <p:spPr/>
        <p:txBody>
          <a:bodyPr/>
          <a:lstStyle>
            <a:lvl1pPr>
              <a:defRPr/>
            </a:lvl1pPr>
          </a:lstStyle>
          <a:p>
            <a:fld id="{2470D4E9-CAC8-4E87-9547-08FE170C3039}"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容版式2">
    <p:spTree>
      <p:nvGrpSpPr>
        <p:cNvPr id="1" name=""/>
        <p:cNvGrpSpPr/>
        <p:nvPr/>
      </p:nvGrpSpPr>
      <p:grpSpPr>
        <a:xfrm>
          <a:off x="0" y="0"/>
          <a:ext cx="0" cy="0"/>
          <a:chOff x="0" y="0"/>
          <a:chExt cx="0" cy="0"/>
        </a:xfrm>
      </p:grpSpPr>
      <p:pic>
        <p:nvPicPr>
          <p:cNvPr id="2" name="图片 4"/>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t="20294" r="17004"/>
          <a:stretch>
            <a:fillRect/>
          </a:stretch>
        </p:blipFill>
        <p:spPr bwMode="auto">
          <a:xfrm>
            <a:off x="4565650" y="0"/>
            <a:ext cx="7626350" cy="728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5"/>
          <p:cNvGrpSpPr/>
          <p:nvPr userDrawn="1"/>
        </p:nvGrpSpPr>
        <p:grpSpPr bwMode="auto">
          <a:xfrm>
            <a:off x="9158288" y="282575"/>
            <a:ext cx="2359025" cy="784225"/>
            <a:chOff x="9160372" y="137569"/>
            <a:chExt cx="2358528" cy="784386"/>
          </a:xfrm>
        </p:grpSpPr>
        <p:pic>
          <p:nvPicPr>
            <p:cNvPr id="4" name="图片 6" descr="图片包含 游戏机, 钟表&#10;&#10;描述已自动生成"/>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60372" y="329973"/>
              <a:ext cx="474798" cy="472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7" descr="图片包含 游戏机, 食物&#10;&#10;描述已自动生成"/>
            <p:cNvPicPr>
              <a:picLocks noChangeAspect="1" noChangeArrowheads="1"/>
            </p:cNvPicPr>
            <p:nvPr/>
          </p:nvPicPr>
          <p:blipFill>
            <a:blip r:embed="rId4" cstate="print">
              <a:extLst>
                <a:ext uri="{28A0092B-C50C-407E-A947-70E740481C1C}">
                  <a14:useLocalDpi xmlns:a14="http://schemas.microsoft.com/office/drawing/2010/main" val="0"/>
                </a:ext>
              </a:extLst>
            </a:blip>
            <a:srcRect l="1965"/>
            <a:stretch>
              <a:fillRect/>
            </a:stretch>
          </p:blipFill>
          <p:spPr bwMode="auto">
            <a:xfrm>
              <a:off x="9663727" y="137569"/>
              <a:ext cx="1855173" cy="78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481480" y="260235"/>
            <a:ext cx="675983" cy="661720"/>
            <a:chOff x="8358696" y="4052116"/>
            <a:chExt cx="1834907" cy="1796214"/>
          </a:xfrm>
          <a:gradFill flip="none" rotWithShape="1">
            <a:gsLst>
              <a:gs pos="0">
                <a:srgbClr val="ADB5BF">
                  <a:alpha val="60000"/>
                </a:srgbClr>
              </a:gs>
              <a:gs pos="98639">
                <a:srgbClr val="ADB5BF">
                  <a:alpha val="11000"/>
                </a:srgbClr>
              </a:gs>
              <a:gs pos="70000">
                <a:srgbClr val="ADB5BF">
                  <a:alpha val="16000"/>
                </a:srgbClr>
              </a:gs>
            </a:gsLst>
            <a:lin ang="5400000" scaled="1"/>
            <a:tileRect/>
          </a:gradFill>
        </p:grpSpPr>
        <p:sp>
          <p:nvSpPr>
            <p:cNvPr id="7" name="任意多边形: 形状 9"/>
            <p:cNvSpPr/>
            <p:nvPr/>
          </p:nvSpPr>
          <p:spPr>
            <a:xfrm>
              <a:off x="8358696" y="4052116"/>
              <a:ext cx="1834907" cy="1796214"/>
            </a:xfrm>
            <a:custGeom>
              <a:avLst/>
              <a:gdLst>
                <a:gd name="connsiteX0" fmla="*/ 901999 w 1834907"/>
                <a:gd name="connsiteY0" fmla="*/ 137 h 1796214"/>
                <a:gd name="connsiteX1" fmla="*/ 1013591 w 1834907"/>
                <a:gd name="connsiteY1" fmla="*/ 24400 h 1796214"/>
                <a:gd name="connsiteX2" fmla="*/ 1191211 w 1834907"/>
                <a:gd name="connsiteY2" fmla="*/ 134541 h 1796214"/>
                <a:gd name="connsiteX3" fmla="*/ 1251555 w 1834907"/>
                <a:gd name="connsiteY3" fmla="*/ 255191 h 1796214"/>
                <a:gd name="connsiteX4" fmla="*/ 1277756 w 1834907"/>
                <a:gd name="connsiteY4" fmla="*/ 349963 h 1796214"/>
                <a:gd name="connsiteX5" fmla="*/ 1301507 w 1834907"/>
                <a:gd name="connsiteY5" fmla="*/ 430171 h 1796214"/>
                <a:gd name="connsiteX6" fmla="*/ 1340416 w 1834907"/>
                <a:gd name="connsiteY6" fmla="*/ 560976 h 1796214"/>
                <a:gd name="connsiteX7" fmla="*/ 1378726 w 1834907"/>
                <a:gd name="connsiteY7" fmla="*/ 694029 h 1796214"/>
                <a:gd name="connsiteX8" fmla="*/ 1403904 w 1834907"/>
                <a:gd name="connsiteY8" fmla="*/ 840079 h 1796214"/>
                <a:gd name="connsiteX9" fmla="*/ 1433922 w 1834907"/>
                <a:gd name="connsiteY9" fmla="*/ 1141169 h 1796214"/>
                <a:gd name="connsiteX10" fmla="*/ 1453926 w 1834907"/>
                <a:gd name="connsiteY10" fmla="*/ 1367067 h 1796214"/>
                <a:gd name="connsiteX11" fmla="*/ 1447557 w 1834907"/>
                <a:gd name="connsiteY11" fmla="*/ 1420569 h 1796214"/>
                <a:gd name="connsiteX12" fmla="*/ 1433580 w 1834907"/>
                <a:gd name="connsiteY12" fmla="*/ 1466271 h 1796214"/>
                <a:gd name="connsiteX13" fmla="*/ 1539895 w 1834907"/>
                <a:gd name="connsiteY13" fmla="*/ 1472882 h 1796214"/>
                <a:gd name="connsiteX14" fmla="*/ 1714257 w 1834907"/>
                <a:gd name="connsiteY14" fmla="*/ 1495179 h 1796214"/>
                <a:gd name="connsiteX15" fmla="*/ 1815857 w 1834907"/>
                <a:gd name="connsiteY15" fmla="*/ 1552541 h 1796214"/>
                <a:gd name="connsiteX16" fmla="*/ 1815857 w 1834907"/>
                <a:gd name="connsiteY16" fmla="*/ 1593013 h 1796214"/>
                <a:gd name="connsiteX17" fmla="*/ 1742315 w 1834907"/>
                <a:gd name="connsiteY17" fmla="*/ 1612235 h 1796214"/>
                <a:gd name="connsiteX18" fmla="*/ 1690362 w 1834907"/>
                <a:gd name="connsiteY18" fmla="*/ 1650751 h 1796214"/>
                <a:gd name="connsiteX19" fmla="*/ 1341634 w 1834907"/>
                <a:gd name="connsiteY19" fmla="*/ 1737960 h 1796214"/>
                <a:gd name="connsiteX20" fmla="*/ 1116999 w 1834907"/>
                <a:gd name="connsiteY20" fmla="*/ 1776249 h 1796214"/>
                <a:gd name="connsiteX21" fmla="*/ 545857 w 1834907"/>
                <a:gd name="connsiteY21" fmla="*/ 1788460 h 1796214"/>
                <a:gd name="connsiteX22" fmla="*/ 254730 w 1834907"/>
                <a:gd name="connsiteY22" fmla="*/ 1769315 h 1796214"/>
                <a:gd name="connsiteX23" fmla="*/ 29305 w 1834907"/>
                <a:gd name="connsiteY23" fmla="*/ 1742426 h 1796214"/>
                <a:gd name="connsiteX24" fmla="*/ 23629 w 1834907"/>
                <a:gd name="connsiteY24" fmla="*/ 1610544 h 1796214"/>
                <a:gd name="connsiteX25" fmla="*/ 214170 w 1834907"/>
                <a:gd name="connsiteY25" fmla="*/ 1485316 h 1796214"/>
                <a:gd name="connsiteX26" fmla="*/ 327644 w 1834907"/>
                <a:gd name="connsiteY26" fmla="*/ 1492533 h 1796214"/>
                <a:gd name="connsiteX27" fmla="*/ 433745 w 1834907"/>
                <a:gd name="connsiteY27" fmla="*/ 1516237 h 1796214"/>
                <a:gd name="connsiteX28" fmla="*/ 520499 w 1834907"/>
                <a:gd name="connsiteY28" fmla="*/ 1507311 h 1796214"/>
                <a:gd name="connsiteX29" fmla="*/ 506545 w 1834907"/>
                <a:gd name="connsiteY29" fmla="*/ 1462932 h 1796214"/>
                <a:gd name="connsiteX30" fmla="*/ 479541 w 1834907"/>
                <a:gd name="connsiteY30" fmla="*/ 1217369 h 1796214"/>
                <a:gd name="connsiteX31" fmla="*/ 549707 w 1834907"/>
                <a:gd name="connsiteY31" fmla="*/ 835622 h 1796214"/>
                <a:gd name="connsiteX32" fmla="*/ 596657 w 1834907"/>
                <a:gd name="connsiteY32" fmla="*/ 757305 h 1796214"/>
                <a:gd name="connsiteX33" fmla="*/ 596657 w 1834907"/>
                <a:gd name="connsiteY33" fmla="*/ 358211 h 1796214"/>
                <a:gd name="connsiteX34" fmla="*/ 691907 w 1834907"/>
                <a:gd name="connsiteY34" fmla="*/ 213526 h 1796214"/>
                <a:gd name="connsiteX35" fmla="*/ 829748 w 1834907"/>
                <a:gd name="connsiteY35" fmla="*/ 33505 h 1796214"/>
                <a:gd name="connsiteX36" fmla="*/ 901999 w 1834907"/>
                <a:gd name="connsiteY36" fmla="*/ 137 h 1796214"/>
                <a:gd name="connsiteX37" fmla="*/ 1152603 w 1834907"/>
                <a:gd name="connsiteY37" fmla="*/ 394472 h 1796214"/>
                <a:gd name="connsiteX38" fmla="*/ 1146131 w 1834907"/>
                <a:gd name="connsiteY38" fmla="*/ 429098 h 1796214"/>
                <a:gd name="connsiteX39" fmla="*/ 1117556 w 1834907"/>
                <a:gd name="connsiteY39" fmla="*/ 459375 h 1796214"/>
                <a:gd name="connsiteX40" fmla="*/ 1118592 w 1834907"/>
                <a:gd name="connsiteY40" fmla="*/ 466656 h 1796214"/>
                <a:gd name="connsiteX41" fmla="*/ 1148203 w 1834907"/>
                <a:gd name="connsiteY41" fmla="*/ 474479 h 1796214"/>
                <a:gd name="connsiteX42" fmla="*/ 1120915 w 1834907"/>
                <a:gd name="connsiteY42" fmla="*/ 518632 h 1796214"/>
                <a:gd name="connsiteX43" fmla="*/ 1091304 w 1834907"/>
                <a:gd name="connsiteY43" fmla="*/ 598007 h 1796214"/>
                <a:gd name="connsiteX44" fmla="*/ 1066756 w 1834907"/>
                <a:gd name="connsiteY44" fmla="*/ 643637 h 1796214"/>
                <a:gd name="connsiteX45" fmla="*/ 1044531 w 1834907"/>
                <a:gd name="connsiteY45" fmla="*/ 617179 h 1796214"/>
                <a:gd name="connsiteX46" fmla="*/ 1053864 w 1834907"/>
                <a:gd name="connsiteY46" fmla="*/ 570979 h 1796214"/>
                <a:gd name="connsiteX47" fmla="*/ 1057094 w 1834907"/>
                <a:gd name="connsiteY47" fmla="*/ 423679 h 1796214"/>
                <a:gd name="connsiteX48" fmla="*/ 1036851 w 1834907"/>
                <a:gd name="connsiteY48" fmla="*/ 488168 h 1796214"/>
                <a:gd name="connsiteX49" fmla="*/ 979472 w 1834907"/>
                <a:gd name="connsiteY49" fmla="*/ 584968 h 1796214"/>
                <a:gd name="connsiteX50" fmla="*/ 937539 w 1834907"/>
                <a:gd name="connsiteY50" fmla="*/ 628429 h 1796214"/>
                <a:gd name="connsiteX51" fmla="*/ 993731 w 1834907"/>
                <a:gd name="connsiteY51" fmla="*/ 625821 h 1796214"/>
                <a:gd name="connsiteX52" fmla="*/ 1009452 w 1834907"/>
                <a:gd name="connsiteY52" fmla="*/ 617303 h 1796214"/>
                <a:gd name="connsiteX53" fmla="*/ 1018977 w 1834907"/>
                <a:gd name="connsiteY53" fmla="*/ 683868 h 1796214"/>
                <a:gd name="connsiteX54" fmla="*/ 1033774 w 1834907"/>
                <a:gd name="connsiteY54" fmla="*/ 756534 h 1796214"/>
                <a:gd name="connsiteX55" fmla="*/ 1046474 w 1834907"/>
                <a:gd name="connsiteY55" fmla="*/ 719602 h 1796214"/>
                <a:gd name="connsiteX56" fmla="*/ 1071042 w 1834907"/>
                <a:gd name="connsiteY56" fmla="*/ 673891 h 1796214"/>
                <a:gd name="connsiteX57" fmla="*/ 1120222 w 1834907"/>
                <a:gd name="connsiteY57" fmla="*/ 696116 h 1796214"/>
                <a:gd name="connsiteX58" fmla="*/ 1150931 w 1834907"/>
                <a:gd name="connsiteY58" fmla="*/ 682373 h 1796214"/>
                <a:gd name="connsiteX59" fmla="*/ 1153864 w 1834907"/>
                <a:gd name="connsiteY59" fmla="*/ 648507 h 1796214"/>
                <a:gd name="connsiteX60" fmla="*/ 1165181 w 1834907"/>
                <a:gd name="connsiteY60" fmla="*/ 691313 h 1796214"/>
                <a:gd name="connsiteX61" fmla="*/ 1127081 w 1834907"/>
                <a:gd name="connsiteY61" fmla="*/ 742234 h 1796214"/>
                <a:gd name="connsiteX62" fmla="*/ 1116632 w 1834907"/>
                <a:gd name="connsiteY62" fmla="*/ 765588 h 1796214"/>
                <a:gd name="connsiteX63" fmla="*/ 1190581 w 1834907"/>
                <a:gd name="connsiteY63" fmla="*/ 696729 h 1796214"/>
                <a:gd name="connsiteX64" fmla="*/ 1190581 w 1834907"/>
                <a:gd name="connsiteY64" fmla="*/ 633229 h 1796214"/>
                <a:gd name="connsiteX65" fmla="*/ 1231856 w 1834907"/>
                <a:gd name="connsiteY65" fmla="*/ 635560 h 1796214"/>
                <a:gd name="connsiteX66" fmla="*/ 1273131 w 1834907"/>
                <a:gd name="connsiteY66" fmla="*/ 625555 h 1796214"/>
                <a:gd name="connsiteX67" fmla="*/ 1231856 w 1834907"/>
                <a:gd name="connsiteY67" fmla="*/ 610523 h 1796214"/>
                <a:gd name="connsiteX68" fmla="*/ 1192942 w 1834907"/>
                <a:gd name="connsiteY68" fmla="*/ 558479 h 1796214"/>
                <a:gd name="connsiteX69" fmla="*/ 1207881 w 1834907"/>
                <a:gd name="connsiteY69" fmla="*/ 496549 h 1796214"/>
                <a:gd name="connsiteX70" fmla="*/ 1186471 w 1834907"/>
                <a:gd name="connsiteY70" fmla="*/ 434931 h 1796214"/>
                <a:gd name="connsiteX71" fmla="*/ 1152603 w 1834907"/>
                <a:gd name="connsiteY71" fmla="*/ 394472 h 1796214"/>
                <a:gd name="connsiteX72" fmla="*/ 1124812 w 1834907"/>
                <a:gd name="connsiteY72" fmla="*/ 977752 h 1796214"/>
                <a:gd name="connsiteX73" fmla="*/ 1098506 w 1834907"/>
                <a:gd name="connsiteY73" fmla="*/ 1007491 h 1796214"/>
                <a:gd name="connsiteX74" fmla="*/ 1108031 w 1834907"/>
                <a:gd name="connsiteY74" fmla="*/ 1084078 h 1796214"/>
                <a:gd name="connsiteX75" fmla="*/ 1109100 w 1834907"/>
                <a:gd name="connsiteY75" fmla="*/ 1116167 h 1796214"/>
                <a:gd name="connsiteX76" fmla="*/ 1076219 w 1834907"/>
                <a:gd name="connsiteY76" fmla="*/ 1122278 h 1796214"/>
                <a:gd name="connsiteX77" fmla="*/ 1049750 w 1834907"/>
                <a:gd name="connsiteY77" fmla="*/ 1121240 h 1796214"/>
                <a:gd name="connsiteX78" fmla="*/ 1031831 w 1834907"/>
                <a:gd name="connsiteY78" fmla="*/ 1130783 h 1796214"/>
                <a:gd name="connsiteX79" fmla="*/ 1047190 w 1834907"/>
                <a:gd name="connsiteY79" fmla="*/ 1170557 h 1796214"/>
                <a:gd name="connsiteX80" fmla="*/ 987592 w 1834907"/>
                <a:gd name="connsiteY80" fmla="*/ 1261665 h 1796214"/>
                <a:gd name="connsiteX81" fmla="*/ 919575 w 1834907"/>
                <a:gd name="connsiteY81" fmla="*/ 1344356 h 1796214"/>
                <a:gd name="connsiteX82" fmla="*/ 979436 w 1834907"/>
                <a:gd name="connsiteY82" fmla="*/ 1293888 h 1796214"/>
                <a:gd name="connsiteX83" fmla="*/ 1042428 w 1834907"/>
                <a:gd name="connsiteY83" fmla="*/ 1236478 h 1796214"/>
                <a:gd name="connsiteX84" fmla="*/ 1046990 w 1834907"/>
                <a:gd name="connsiteY84" fmla="*/ 1312678 h 1796214"/>
                <a:gd name="connsiteX85" fmla="*/ 1056560 w 1834907"/>
                <a:gd name="connsiteY85" fmla="*/ 1388878 h 1796214"/>
                <a:gd name="connsiteX86" fmla="*/ 1063963 w 1834907"/>
                <a:gd name="connsiteY86" fmla="*/ 1364680 h 1796214"/>
                <a:gd name="connsiteX87" fmla="*/ 1094857 w 1834907"/>
                <a:gd name="connsiteY87" fmla="*/ 1313016 h 1796214"/>
                <a:gd name="connsiteX88" fmla="*/ 1133431 w 1834907"/>
                <a:gd name="connsiteY88" fmla="*/ 1267363 h 1796214"/>
                <a:gd name="connsiteX89" fmla="*/ 1152481 w 1834907"/>
                <a:gd name="connsiteY89" fmla="*/ 1249178 h 1796214"/>
                <a:gd name="connsiteX90" fmla="*/ 1132874 w 1834907"/>
                <a:gd name="connsiteY90" fmla="*/ 1309755 h 1796214"/>
                <a:gd name="connsiteX91" fmla="*/ 1094217 w 1834907"/>
                <a:gd name="connsiteY91" fmla="*/ 1357128 h 1796214"/>
                <a:gd name="connsiteX92" fmla="*/ 1136974 w 1834907"/>
                <a:gd name="connsiteY92" fmla="*/ 1322203 h 1796214"/>
                <a:gd name="connsiteX93" fmla="*/ 1201600 w 1834907"/>
                <a:gd name="connsiteY93" fmla="*/ 1316851 h 1796214"/>
                <a:gd name="connsiteX94" fmla="*/ 1335801 w 1834907"/>
                <a:gd name="connsiteY94" fmla="*/ 1326929 h 1796214"/>
                <a:gd name="connsiteX95" fmla="*/ 1336631 w 1834907"/>
                <a:gd name="connsiteY95" fmla="*/ 1211078 h 1796214"/>
                <a:gd name="connsiteX96" fmla="*/ 1323931 w 1834907"/>
                <a:gd name="connsiteY96" fmla="*/ 1254808 h 1796214"/>
                <a:gd name="connsiteX97" fmla="*/ 1245519 w 1834907"/>
                <a:gd name="connsiteY97" fmla="*/ 1324194 h 1796214"/>
                <a:gd name="connsiteX98" fmla="*/ 1223795 w 1834907"/>
                <a:gd name="connsiteY98" fmla="*/ 1200973 h 1796214"/>
                <a:gd name="connsiteX99" fmla="*/ 1244515 w 1834907"/>
                <a:gd name="connsiteY99" fmla="*/ 1081065 h 1796214"/>
                <a:gd name="connsiteX100" fmla="*/ 1217935 w 1834907"/>
                <a:gd name="connsiteY100" fmla="*/ 1033278 h 1796214"/>
                <a:gd name="connsiteX101" fmla="*/ 1171084 w 1834907"/>
                <a:gd name="connsiteY101" fmla="*/ 1052866 h 1796214"/>
                <a:gd name="connsiteX102" fmla="*/ 1142127 w 1834907"/>
                <a:gd name="connsiteY102" fmla="*/ 1059754 h 1796214"/>
                <a:gd name="connsiteX103" fmla="*/ 1145223 w 1834907"/>
                <a:gd name="connsiteY103" fmla="*/ 1028023 h 1796214"/>
                <a:gd name="connsiteX104" fmla="*/ 1152825 w 1834907"/>
                <a:gd name="connsiteY104" fmla="*/ 995734 h 1796214"/>
                <a:gd name="connsiteX105" fmla="*/ 1124812 w 1834907"/>
                <a:gd name="connsiteY105" fmla="*/ 977752 h 1796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834907" h="1796214">
                  <a:moveTo>
                    <a:pt x="901999" y="137"/>
                  </a:moveTo>
                  <a:cubicBezTo>
                    <a:pt x="928674" y="-1184"/>
                    <a:pt x="961907" y="7100"/>
                    <a:pt x="1013591" y="24400"/>
                  </a:cubicBezTo>
                  <a:cubicBezTo>
                    <a:pt x="1129561" y="63218"/>
                    <a:pt x="1128644" y="62649"/>
                    <a:pt x="1191211" y="134541"/>
                  </a:cubicBezTo>
                  <a:cubicBezTo>
                    <a:pt x="1238538" y="188921"/>
                    <a:pt x="1249552" y="210942"/>
                    <a:pt x="1251555" y="255191"/>
                  </a:cubicBezTo>
                  <a:cubicBezTo>
                    <a:pt x="1252903" y="284961"/>
                    <a:pt x="1264693" y="327609"/>
                    <a:pt x="1277756" y="349963"/>
                  </a:cubicBezTo>
                  <a:cubicBezTo>
                    <a:pt x="1290819" y="372318"/>
                    <a:pt x="1301507" y="408411"/>
                    <a:pt x="1301507" y="430171"/>
                  </a:cubicBezTo>
                  <a:cubicBezTo>
                    <a:pt x="1301507" y="451930"/>
                    <a:pt x="1319016" y="510793"/>
                    <a:pt x="1340416" y="560976"/>
                  </a:cubicBezTo>
                  <a:cubicBezTo>
                    <a:pt x="1361815" y="611160"/>
                    <a:pt x="1379055" y="671033"/>
                    <a:pt x="1378726" y="694029"/>
                  </a:cubicBezTo>
                  <a:cubicBezTo>
                    <a:pt x="1378397" y="717024"/>
                    <a:pt x="1389727" y="782746"/>
                    <a:pt x="1403904" y="840079"/>
                  </a:cubicBezTo>
                  <a:cubicBezTo>
                    <a:pt x="1422671" y="915975"/>
                    <a:pt x="1430833" y="997845"/>
                    <a:pt x="1433922" y="1141169"/>
                  </a:cubicBezTo>
                  <a:cubicBezTo>
                    <a:pt x="1436614" y="1266083"/>
                    <a:pt x="1443924" y="1348634"/>
                    <a:pt x="1453926" y="1367067"/>
                  </a:cubicBezTo>
                  <a:cubicBezTo>
                    <a:pt x="1467172" y="1391478"/>
                    <a:pt x="1466155" y="1400019"/>
                    <a:pt x="1447557" y="1420569"/>
                  </a:cubicBezTo>
                  <a:cubicBezTo>
                    <a:pt x="1434749" y="1434722"/>
                    <a:pt x="1428861" y="1453974"/>
                    <a:pt x="1433580" y="1466271"/>
                  </a:cubicBezTo>
                  <a:cubicBezTo>
                    <a:pt x="1440916" y="1485389"/>
                    <a:pt x="1451575" y="1486052"/>
                    <a:pt x="1539895" y="1472882"/>
                  </a:cubicBezTo>
                  <a:cubicBezTo>
                    <a:pt x="1636302" y="1458507"/>
                    <a:pt x="1639419" y="1458905"/>
                    <a:pt x="1714257" y="1495179"/>
                  </a:cubicBezTo>
                  <a:cubicBezTo>
                    <a:pt x="1756167" y="1515493"/>
                    <a:pt x="1801887" y="1541306"/>
                    <a:pt x="1815857" y="1552541"/>
                  </a:cubicBezTo>
                  <a:cubicBezTo>
                    <a:pt x="1841257" y="1572969"/>
                    <a:pt x="1841257" y="1572969"/>
                    <a:pt x="1815857" y="1593013"/>
                  </a:cubicBezTo>
                  <a:cubicBezTo>
                    <a:pt x="1801887" y="1604037"/>
                    <a:pt x="1768793" y="1612687"/>
                    <a:pt x="1742315" y="1612235"/>
                  </a:cubicBezTo>
                  <a:cubicBezTo>
                    <a:pt x="1691196" y="1611362"/>
                    <a:pt x="1682607" y="1617730"/>
                    <a:pt x="1690362" y="1650751"/>
                  </a:cubicBezTo>
                  <a:cubicBezTo>
                    <a:pt x="1696098" y="1675177"/>
                    <a:pt x="1607930" y="1697226"/>
                    <a:pt x="1341634" y="1737960"/>
                  </a:cubicBezTo>
                  <a:cubicBezTo>
                    <a:pt x="1248451" y="1752214"/>
                    <a:pt x="1147366" y="1769444"/>
                    <a:pt x="1116999" y="1776249"/>
                  </a:cubicBezTo>
                  <a:cubicBezTo>
                    <a:pt x="1032329" y="1795224"/>
                    <a:pt x="646580" y="1803472"/>
                    <a:pt x="545857" y="1788460"/>
                  </a:cubicBezTo>
                  <a:cubicBezTo>
                    <a:pt x="496962" y="1781173"/>
                    <a:pt x="365955" y="1772558"/>
                    <a:pt x="254730" y="1769315"/>
                  </a:cubicBezTo>
                  <a:cubicBezTo>
                    <a:pt x="90238" y="1764520"/>
                    <a:pt x="48174" y="1759502"/>
                    <a:pt x="29305" y="1742426"/>
                  </a:cubicBezTo>
                  <a:cubicBezTo>
                    <a:pt x="-7686" y="1708950"/>
                    <a:pt x="-9744" y="1661142"/>
                    <a:pt x="23629" y="1610544"/>
                  </a:cubicBezTo>
                  <a:cubicBezTo>
                    <a:pt x="73229" y="1535341"/>
                    <a:pt x="121240" y="1503788"/>
                    <a:pt x="214170" y="1485316"/>
                  </a:cubicBezTo>
                  <a:cubicBezTo>
                    <a:pt x="294196" y="1469409"/>
                    <a:pt x="301785" y="1469892"/>
                    <a:pt x="327644" y="1492533"/>
                  </a:cubicBezTo>
                  <a:cubicBezTo>
                    <a:pt x="348711" y="1510978"/>
                    <a:pt x="374156" y="1516662"/>
                    <a:pt x="433745" y="1516237"/>
                  </a:cubicBezTo>
                  <a:cubicBezTo>
                    <a:pt x="476858" y="1515929"/>
                    <a:pt x="515897" y="1511912"/>
                    <a:pt x="520499" y="1507311"/>
                  </a:cubicBezTo>
                  <a:cubicBezTo>
                    <a:pt x="525100" y="1502709"/>
                    <a:pt x="518821" y="1482739"/>
                    <a:pt x="506545" y="1462932"/>
                  </a:cubicBezTo>
                  <a:cubicBezTo>
                    <a:pt x="488210" y="1433348"/>
                    <a:pt x="483389" y="1389507"/>
                    <a:pt x="479541" y="1217369"/>
                  </a:cubicBezTo>
                  <a:cubicBezTo>
                    <a:pt x="474297" y="982805"/>
                    <a:pt x="479967" y="951957"/>
                    <a:pt x="549707" y="835622"/>
                  </a:cubicBezTo>
                  <a:lnTo>
                    <a:pt x="596657" y="757305"/>
                  </a:lnTo>
                  <a:lnTo>
                    <a:pt x="596657" y="358211"/>
                  </a:lnTo>
                  <a:lnTo>
                    <a:pt x="691907" y="213526"/>
                  </a:lnTo>
                  <a:cubicBezTo>
                    <a:pt x="744295" y="133949"/>
                    <a:pt x="806323" y="52939"/>
                    <a:pt x="829748" y="33505"/>
                  </a:cubicBezTo>
                  <a:cubicBezTo>
                    <a:pt x="855205" y="12385"/>
                    <a:pt x="875323" y="1458"/>
                    <a:pt x="901999" y="137"/>
                  </a:cubicBezTo>
                  <a:close/>
                  <a:moveTo>
                    <a:pt x="1152603" y="394472"/>
                  </a:moveTo>
                  <a:cubicBezTo>
                    <a:pt x="1147084" y="393674"/>
                    <a:pt x="1146131" y="405390"/>
                    <a:pt x="1146131" y="429098"/>
                  </a:cubicBezTo>
                  <a:cubicBezTo>
                    <a:pt x="1146131" y="452752"/>
                    <a:pt x="1139488" y="459791"/>
                    <a:pt x="1117556" y="459375"/>
                  </a:cubicBezTo>
                  <a:cubicBezTo>
                    <a:pt x="1089153" y="458836"/>
                    <a:pt x="1089159" y="458880"/>
                    <a:pt x="1118592" y="466656"/>
                  </a:cubicBezTo>
                  <a:lnTo>
                    <a:pt x="1148203" y="474479"/>
                  </a:lnTo>
                  <a:lnTo>
                    <a:pt x="1120915" y="518632"/>
                  </a:lnTo>
                  <a:cubicBezTo>
                    <a:pt x="1105906" y="542916"/>
                    <a:pt x="1092581" y="578635"/>
                    <a:pt x="1091304" y="598007"/>
                  </a:cubicBezTo>
                  <a:cubicBezTo>
                    <a:pt x="1090026" y="617383"/>
                    <a:pt x="1078982" y="637912"/>
                    <a:pt x="1066756" y="643637"/>
                  </a:cubicBezTo>
                  <a:cubicBezTo>
                    <a:pt x="1048303" y="652279"/>
                    <a:pt x="1044531" y="647788"/>
                    <a:pt x="1044531" y="617179"/>
                  </a:cubicBezTo>
                  <a:cubicBezTo>
                    <a:pt x="1044531" y="596902"/>
                    <a:pt x="1048731" y="576112"/>
                    <a:pt x="1053864" y="570979"/>
                  </a:cubicBezTo>
                  <a:cubicBezTo>
                    <a:pt x="1067749" y="557095"/>
                    <a:pt x="1070674" y="423679"/>
                    <a:pt x="1057094" y="423679"/>
                  </a:cubicBezTo>
                  <a:cubicBezTo>
                    <a:pt x="1050665" y="423679"/>
                    <a:pt x="1041556" y="452699"/>
                    <a:pt x="1036851" y="488168"/>
                  </a:cubicBezTo>
                  <a:cubicBezTo>
                    <a:pt x="1029333" y="544845"/>
                    <a:pt x="1022381" y="556572"/>
                    <a:pt x="979472" y="584968"/>
                  </a:cubicBezTo>
                  <a:cubicBezTo>
                    <a:pt x="952619" y="602739"/>
                    <a:pt x="933749" y="622296"/>
                    <a:pt x="937539" y="628429"/>
                  </a:cubicBezTo>
                  <a:cubicBezTo>
                    <a:pt x="947401" y="644387"/>
                    <a:pt x="993731" y="642236"/>
                    <a:pt x="993731" y="625821"/>
                  </a:cubicBezTo>
                  <a:cubicBezTo>
                    <a:pt x="993731" y="618254"/>
                    <a:pt x="1000805" y="614421"/>
                    <a:pt x="1009452" y="617303"/>
                  </a:cubicBezTo>
                  <a:cubicBezTo>
                    <a:pt x="1020251" y="620902"/>
                    <a:pt x="1023233" y="641745"/>
                    <a:pt x="1018977" y="683868"/>
                  </a:cubicBezTo>
                  <a:cubicBezTo>
                    <a:pt x="1014095" y="732186"/>
                    <a:pt x="1017234" y="747599"/>
                    <a:pt x="1033774" y="756534"/>
                  </a:cubicBezTo>
                  <a:cubicBezTo>
                    <a:pt x="1052169" y="766471"/>
                    <a:pt x="1053741" y="761901"/>
                    <a:pt x="1046474" y="719602"/>
                  </a:cubicBezTo>
                  <a:cubicBezTo>
                    <a:pt x="1038570" y="673591"/>
                    <a:pt x="1039721" y="671449"/>
                    <a:pt x="1071042" y="673891"/>
                  </a:cubicBezTo>
                  <a:cubicBezTo>
                    <a:pt x="1089116" y="675300"/>
                    <a:pt x="1111247" y="685302"/>
                    <a:pt x="1120222" y="696116"/>
                  </a:cubicBezTo>
                  <a:cubicBezTo>
                    <a:pt x="1145234" y="726254"/>
                    <a:pt x="1160257" y="719531"/>
                    <a:pt x="1150931" y="682373"/>
                  </a:cubicBezTo>
                  <a:cubicBezTo>
                    <a:pt x="1146319" y="664000"/>
                    <a:pt x="1147639" y="648760"/>
                    <a:pt x="1153864" y="648507"/>
                  </a:cubicBezTo>
                  <a:cubicBezTo>
                    <a:pt x="1160088" y="648253"/>
                    <a:pt x="1165181" y="667516"/>
                    <a:pt x="1165181" y="691313"/>
                  </a:cubicBezTo>
                  <a:cubicBezTo>
                    <a:pt x="1165181" y="729219"/>
                    <a:pt x="1160461" y="735528"/>
                    <a:pt x="1127081" y="742234"/>
                  </a:cubicBezTo>
                  <a:cubicBezTo>
                    <a:pt x="1089746" y="749735"/>
                    <a:pt x="1089536" y="750204"/>
                    <a:pt x="1116632" y="765588"/>
                  </a:cubicBezTo>
                  <a:cubicBezTo>
                    <a:pt x="1165058" y="793083"/>
                    <a:pt x="1190581" y="769317"/>
                    <a:pt x="1190581" y="696729"/>
                  </a:cubicBezTo>
                  <a:lnTo>
                    <a:pt x="1190581" y="633229"/>
                  </a:lnTo>
                  <a:lnTo>
                    <a:pt x="1231856" y="635560"/>
                  </a:lnTo>
                  <a:cubicBezTo>
                    <a:pt x="1254557" y="636843"/>
                    <a:pt x="1273131" y="632340"/>
                    <a:pt x="1273131" y="625555"/>
                  </a:cubicBezTo>
                  <a:cubicBezTo>
                    <a:pt x="1273131" y="618769"/>
                    <a:pt x="1254557" y="612005"/>
                    <a:pt x="1231856" y="610523"/>
                  </a:cubicBezTo>
                  <a:cubicBezTo>
                    <a:pt x="1192379" y="607946"/>
                    <a:pt x="1190684" y="605679"/>
                    <a:pt x="1192942" y="558479"/>
                  </a:cubicBezTo>
                  <a:cubicBezTo>
                    <a:pt x="1194240" y="531336"/>
                    <a:pt x="1200963" y="503467"/>
                    <a:pt x="1207881" y="496549"/>
                  </a:cubicBezTo>
                  <a:cubicBezTo>
                    <a:pt x="1216187" y="488243"/>
                    <a:pt x="1208913" y="467310"/>
                    <a:pt x="1186471" y="434931"/>
                  </a:cubicBezTo>
                  <a:cubicBezTo>
                    <a:pt x="1168207" y="408582"/>
                    <a:pt x="1158123" y="395270"/>
                    <a:pt x="1152603" y="394472"/>
                  </a:cubicBezTo>
                  <a:close/>
                  <a:moveTo>
                    <a:pt x="1124812" y="977752"/>
                  </a:moveTo>
                  <a:cubicBezTo>
                    <a:pt x="1115317" y="979807"/>
                    <a:pt x="1106107" y="989816"/>
                    <a:pt x="1098506" y="1007491"/>
                  </a:cubicBezTo>
                  <a:cubicBezTo>
                    <a:pt x="1077028" y="1057434"/>
                    <a:pt x="1078368" y="1068203"/>
                    <a:pt x="1108031" y="1084078"/>
                  </a:cubicBezTo>
                  <a:cubicBezTo>
                    <a:pt x="1140441" y="1101423"/>
                    <a:pt x="1141272" y="1126378"/>
                    <a:pt x="1109100" y="1116167"/>
                  </a:cubicBezTo>
                  <a:cubicBezTo>
                    <a:pt x="1095718" y="1111920"/>
                    <a:pt x="1080921" y="1114670"/>
                    <a:pt x="1076219" y="1122278"/>
                  </a:cubicBezTo>
                  <a:cubicBezTo>
                    <a:pt x="1070129" y="1132132"/>
                    <a:pt x="1062515" y="1131833"/>
                    <a:pt x="1049750" y="1121240"/>
                  </a:cubicBezTo>
                  <a:cubicBezTo>
                    <a:pt x="1035381" y="1109314"/>
                    <a:pt x="1031831" y="1111205"/>
                    <a:pt x="1031831" y="1130783"/>
                  </a:cubicBezTo>
                  <a:cubicBezTo>
                    <a:pt x="1031831" y="1144211"/>
                    <a:pt x="1038743" y="1162110"/>
                    <a:pt x="1047190" y="1170557"/>
                  </a:cubicBezTo>
                  <a:cubicBezTo>
                    <a:pt x="1059203" y="1182570"/>
                    <a:pt x="1046216" y="1202423"/>
                    <a:pt x="987592" y="1261665"/>
                  </a:cubicBezTo>
                  <a:cubicBezTo>
                    <a:pt x="946365" y="1303327"/>
                    <a:pt x="915757" y="1340538"/>
                    <a:pt x="919575" y="1344356"/>
                  </a:cubicBezTo>
                  <a:cubicBezTo>
                    <a:pt x="923393" y="1348174"/>
                    <a:pt x="950330" y="1325463"/>
                    <a:pt x="979436" y="1293888"/>
                  </a:cubicBezTo>
                  <a:cubicBezTo>
                    <a:pt x="1008541" y="1262312"/>
                    <a:pt x="1036887" y="1236478"/>
                    <a:pt x="1042428" y="1236478"/>
                  </a:cubicBezTo>
                  <a:cubicBezTo>
                    <a:pt x="1047969" y="1236478"/>
                    <a:pt x="1050021" y="1270768"/>
                    <a:pt x="1046990" y="1312678"/>
                  </a:cubicBezTo>
                  <a:cubicBezTo>
                    <a:pt x="1043124" y="1366129"/>
                    <a:pt x="1045981" y="1388878"/>
                    <a:pt x="1056560" y="1388878"/>
                  </a:cubicBezTo>
                  <a:cubicBezTo>
                    <a:pt x="1065613" y="1388878"/>
                    <a:pt x="1068572" y="1379205"/>
                    <a:pt x="1063963" y="1364680"/>
                  </a:cubicBezTo>
                  <a:cubicBezTo>
                    <a:pt x="1058414" y="1347198"/>
                    <a:pt x="1066987" y="1332861"/>
                    <a:pt x="1094857" y="1313016"/>
                  </a:cubicBezTo>
                  <a:cubicBezTo>
                    <a:pt x="1116073" y="1297909"/>
                    <a:pt x="1133431" y="1277365"/>
                    <a:pt x="1133431" y="1267363"/>
                  </a:cubicBezTo>
                  <a:cubicBezTo>
                    <a:pt x="1133431" y="1257361"/>
                    <a:pt x="1142004" y="1249178"/>
                    <a:pt x="1152481" y="1249178"/>
                  </a:cubicBezTo>
                  <a:cubicBezTo>
                    <a:pt x="1179027" y="1249178"/>
                    <a:pt x="1176872" y="1255838"/>
                    <a:pt x="1132874" y="1309755"/>
                  </a:cubicBezTo>
                  <a:lnTo>
                    <a:pt x="1094217" y="1357128"/>
                  </a:lnTo>
                  <a:lnTo>
                    <a:pt x="1136974" y="1322203"/>
                  </a:lnTo>
                  <a:cubicBezTo>
                    <a:pt x="1188895" y="1279792"/>
                    <a:pt x="1192229" y="1279516"/>
                    <a:pt x="1201600" y="1316851"/>
                  </a:cubicBezTo>
                  <a:cubicBezTo>
                    <a:pt x="1214187" y="1367003"/>
                    <a:pt x="1310484" y="1374235"/>
                    <a:pt x="1335801" y="1326929"/>
                  </a:cubicBezTo>
                  <a:cubicBezTo>
                    <a:pt x="1352912" y="1294956"/>
                    <a:pt x="1353513" y="1211078"/>
                    <a:pt x="1336631" y="1211078"/>
                  </a:cubicBezTo>
                  <a:cubicBezTo>
                    <a:pt x="1329646" y="1211078"/>
                    <a:pt x="1323931" y="1230756"/>
                    <a:pt x="1323931" y="1254808"/>
                  </a:cubicBezTo>
                  <a:cubicBezTo>
                    <a:pt x="1323931" y="1308287"/>
                    <a:pt x="1283178" y="1344349"/>
                    <a:pt x="1245519" y="1324194"/>
                  </a:cubicBezTo>
                  <a:cubicBezTo>
                    <a:pt x="1224935" y="1313178"/>
                    <a:pt x="1222090" y="1297041"/>
                    <a:pt x="1223795" y="1200973"/>
                  </a:cubicBezTo>
                  <a:cubicBezTo>
                    <a:pt x="1225275" y="1117622"/>
                    <a:pt x="1230372" y="1088125"/>
                    <a:pt x="1244515" y="1081065"/>
                  </a:cubicBezTo>
                  <a:cubicBezTo>
                    <a:pt x="1272214" y="1067238"/>
                    <a:pt x="1253325" y="1033278"/>
                    <a:pt x="1217935" y="1033278"/>
                  </a:cubicBezTo>
                  <a:cubicBezTo>
                    <a:pt x="1201108" y="1033278"/>
                    <a:pt x="1180026" y="1042093"/>
                    <a:pt x="1171084" y="1052866"/>
                  </a:cubicBezTo>
                  <a:cubicBezTo>
                    <a:pt x="1160246" y="1065925"/>
                    <a:pt x="1150594" y="1068221"/>
                    <a:pt x="1142127" y="1059754"/>
                  </a:cubicBezTo>
                  <a:cubicBezTo>
                    <a:pt x="1133661" y="1051288"/>
                    <a:pt x="1134693" y="1040710"/>
                    <a:pt x="1145223" y="1028023"/>
                  </a:cubicBezTo>
                  <a:cubicBezTo>
                    <a:pt x="1153910" y="1017555"/>
                    <a:pt x="1157331" y="1003025"/>
                    <a:pt x="1152825" y="995734"/>
                  </a:cubicBezTo>
                  <a:cubicBezTo>
                    <a:pt x="1144087" y="981596"/>
                    <a:pt x="1134307" y="975697"/>
                    <a:pt x="1124812" y="977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8" name="任意多边形: 形状 10"/>
            <p:cNvSpPr/>
            <p:nvPr/>
          </p:nvSpPr>
          <p:spPr>
            <a:xfrm>
              <a:off x="9517527" y="4577395"/>
              <a:ext cx="24129" cy="24129"/>
            </a:xfrm>
            <a:custGeom>
              <a:avLst/>
              <a:gdLst>
                <a:gd name="connsiteX0" fmla="*/ 15240 w 24129"/>
                <a:gd name="connsiteY0" fmla="*/ 0 h 24129"/>
                <a:gd name="connsiteX1" fmla="*/ 15240 w 24129"/>
                <a:gd name="connsiteY1" fmla="*/ 15240 h 24129"/>
                <a:gd name="connsiteX2" fmla="*/ 0 w 24129"/>
                <a:gd name="connsiteY2" fmla="*/ 15240 h 24129"/>
                <a:gd name="connsiteX3" fmla="*/ 15240 w 24129"/>
                <a:gd name="connsiteY3" fmla="*/ 0 h 24129"/>
              </a:gdLst>
              <a:ahLst/>
              <a:cxnLst>
                <a:cxn ang="0">
                  <a:pos x="connsiteX0" y="connsiteY0"/>
                </a:cxn>
                <a:cxn ang="0">
                  <a:pos x="connsiteX1" y="connsiteY1"/>
                </a:cxn>
                <a:cxn ang="0">
                  <a:pos x="connsiteX2" y="connsiteY2"/>
                </a:cxn>
                <a:cxn ang="0">
                  <a:pos x="connsiteX3" y="connsiteY3"/>
                </a:cxn>
              </a:cxnLst>
              <a:rect l="l" t="t" r="r" b="b"/>
              <a:pathLst>
                <a:path w="24129" h="24129">
                  <a:moveTo>
                    <a:pt x="15240" y="0"/>
                  </a:moveTo>
                  <a:cubicBezTo>
                    <a:pt x="27093" y="0"/>
                    <a:pt x="27093" y="3387"/>
                    <a:pt x="15240" y="15240"/>
                  </a:cubicBezTo>
                  <a:cubicBezTo>
                    <a:pt x="3387" y="27093"/>
                    <a:pt x="0" y="27093"/>
                    <a:pt x="0" y="15240"/>
                  </a:cubicBezTo>
                  <a:cubicBezTo>
                    <a:pt x="0" y="6858"/>
                    <a:pt x="6858" y="0"/>
                    <a:pt x="1524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9" name="任意多边形: 形状 11"/>
            <p:cNvSpPr/>
            <p:nvPr/>
          </p:nvSpPr>
          <p:spPr>
            <a:xfrm>
              <a:off x="9472162" y="4645265"/>
              <a:ext cx="31217" cy="31918"/>
            </a:xfrm>
            <a:custGeom>
              <a:avLst/>
              <a:gdLst>
                <a:gd name="connsiteX0" fmla="*/ 11524 w 31217"/>
                <a:gd name="connsiteY0" fmla="*/ 5 h 31918"/>
                <a:gd name="connsiteX1" fmla="*/ 23727 w 31217"/>
                <a:gd name="connsiteY1" fmla="*/ 7011 h 31918"/>
                <a:gd name="connsiteX2" fmla="*/ 7903 w 31217"/>
                <a:gd name="connsiteY2" fmla="*/ 27773 h 31918"/>
                <a:gd name="connsiteX3" fmla="*/ 2141 w 31217"/>
                <a:gd name="connsiteY3" fmla="*/ 6345 h 31918"/>
                <a:gd name="connsiteX4" fmla="*/ 11524 w 31217"/>
                <a:gd name="connsiteY4" fmla="*/ 5 h 31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17" h="31918">
                  <a:moveTo>
                    <a:pt x="11524" y="5"/>
                  </a:moveTo>
                  <a:cubicBezTo>
                    <a:pt x="15110" y="116"/>
                    <a:pt x="19167" y="2451"/>
                    <a:pt x="23727" y="7011"/>
                  </a:cubicBezTo>
                  <a:cubicBezTo>
                    <a:pt x="40027" y="23311"/>
                    <a:pt x="27429" y="39841"/>
                    <a:pt x="7903" y="27773"/>
                  </a:cubicBezTo>
                  <a:cubicBezTo>
                    <a:pt x="339" y="23099"/>
                    <a:pt x="-2254" y="13456"/>
                    <a:pt x="2141" y="6345"/>
                  </a:cubicBezTo>
                  <a:cubicBezTo>
                    <a:pt x="4821" y="2008"/>
                    <a:pt x="7938" y="-106"/>
                    <a:pt x="11524" y="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0" name="任意多边形: 形状 12"/>
            <p:cNvSpPr/>
            <p:nvPr/>
          </p:nvSpPr>
          <p:spPr>
            <a:xfrm>
              <a:off x="9542926" y="5110794"/>
              <a:ext cx="25400" cy="25400"/>
            </a:xfrm>
            <a:custGeom>
              <a:avLst/>
              <a:gdLst>
                <a:gd name="connsiteX0" fmla="*/ 12700 w 25400"/>
                <a:gd name="connsiteY0" fmla="*/ 0 h 25400"/>
                <a:gd name="connsiteX1" fmla="*/ 25400 w 25400"/>
                <a:gd name="connsiteY1" fmla="*/ 12700 h 25400"/>
                <a:gd name="connsiteX2" fmla="*/ 12700 w 25400"/>
                <a:gd name="connsiteY2" fmla="*/ 25400 h 25400"/>
                <a:gd name="connsiteX3" fmla="*/ 0 w 25400"/>
                <a:gd name="connsiteY3" fmla="*/ 12700 h 25400"/>
                <a:gd name="connsiteX4" fmla="*/ 12700 w 2540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 h="25400">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1" name="任意多边形: 形状 13"/>
            <p:cNvSpPr/>
            <p:nvPr/>
          </p:nvSpPr>
          <p:spPr>
            <a:xfrm>
              <a:off x="9530226" y="5225094"/>
              <a:ext cx="25400" cy="25400"/>
            </a:xfrm>
            <a:custGeom>
              <a:avLst/>
              <a:gdLst>
                <a:gd name="connsiteX0" fmla="*/ 12700 w 25400"/>
                <a:gd name="connsiteY0" fmla="*/ 0 h 25400"/>
                <a:gd name="connsiteX1" fmla="*/ 25400 w 25400"/>
                <a:gd name="connsiteY1" fmla="*/ 12700 h 25400"/>
                <a:gd name="connsiteX2" fmla="*/ 12700 w 25400"/>
                <a:gd name="connsiteY2" fmla="*/ 25400 h 25400"/>
                <a:gd name="connsiteX3" fmla="*/ 0 w 25400"/>
                <a:gd name="connsiteY3" fmla="*/ 12700 h 25400"/>
                <a:gd name="connsiteX4" fmla="*/ 12700 w 2540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 h="25400">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2" name="任意多边形: 形状 14"/>
            <p:cNvSpPr/>
            <p:nvPr/>
          </p:nvSpPr>
          <p:spPr>
            <a:xfrm>
              <a:off x="9420784" y="5275894"/>
              <a:ext cx="33242" cy="25400"/>
            </a:xfrm>
            <a:custGeom>
              <a:avLst/>
              <a:gdLst>
                <a:gd name="connsiteX0" fmla="*/ 13443 w 33242"/>
                <a:gd name="connsiteY0" fmla="*/ 0 h 25400"/>
                <a:gd name="connsiteX1" fmla="*/ 33242 w 33242"/>
                <a:gd name="connsiteY1" fmla="*/ 12700 h 25400"/>
                <a:gd name="connsiteX2" fmla="*/ 21291 w 33242"/>
                <a:gd name="connsiteY2" fmla="*/ 25400 h 25400"/>
                <a:gd name="connsiteX3" fmla="*/ 1492 w 33242"/>
                <a:gd name="connsiteY3" fmla="*/ 12700 h 25400"/>
                <a:gd name="connsiteX4" fmla="*/ 13443 w 33242"/>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42" h="25400">
                  <a:moveTo>
                    <a:pt x="13443" y="0"/>
                  </a:moveTo>
                  <a:cubicBezTo>
                    <a:pt x="24332" y="0"/>
                    <a:pt x="33242" y="5715"/>
                    <a:pt x="33242" y="12700"/>
                  </a:cubicBezTo>
                  <a:cubicBezTo>
                    <a:pt x="33242" y="19685"/>
                    <a:pt x="27864" y="25400"/>
                    <a:pt x="21291" y="25400"/>
                  </a:cubicBezTo>
                  <a:cubicBezTo>
                    <a:pt x="14719" y="25400"/>
                    <a:pt x="5809" y="19685"/>
                    <a:pt x="1492" y="12700"/>
                  </a:cubicBezTo>
                  <a:cubicBezTo>
                    <a:pt x="-2825" y="5715"/>
                    <a:pt x="2553" y="0"/>
                    <a:pt x="1344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3" name="任意多边形: 形状 15"/>
            <p:cNvSpPr/>
            <p:nvPr/>
          </p:nvSpPr>
          <p:spPr>
            <a:xfrm>
              <a:off x="9417878" y="5326694"/>
              <a:ext cx="34197" cy="27305"/>
            </a:xfrm>
            <a:custGeom>
              <a:avLst/>
              <a:gdLst>
                <a:gd name="connsiteX0" fmla="*/ 17099 w 34197"/>
                <a:gd name="connsiteY0" fmla="*/ 0 h 27305"/>
                <a:gd name="connsiteX1" fmla="*/ 33715 w 34197"/>
                <a:gd name="connsiteY1" fmla="*/ 13652 h 27305"/>
                <a:gd name="connsiteX2" fmla="*/ 17099 w 34197"/>
                <a:gd name="connsiteY2" fmla="*/ 27305 h 27305"/>
                <a:gd name="connsiteX3" fmla="*/ 483 w 34197"/>
                <a:gd name="connsiteY3" fmla="*/ 13652 h 27305"/>
                <a:gd name="connsiteX4" fmla="*/ 17099 w 34197"/>
                <a:gd name="connsiteY4" fmla="*/ 0 h 27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97" h="27305">
                  <a:moveTo>
                    <a:pt x="17099" y="0"/>
                  </a:moveTo>
                  <a:cubicBezTo>
                    <a:pt x="28741" y="0"/>
                    <a:pt x="36218" y="6144"/>
                    <a:pt x="33715" y="13652"/>
                  </a:cubicBezTo>
                  <a:cubicBezTo>
                    <a:pt x="31212" y="21161"/>
                    <a:pt x="23735" y="27305"/>
                    <a:pt x="17099" y="27305"/>
                  </a:cubicBezTo>
                  <a:cubicBezTo>
                    <a:pt x="10463" y="27305"/>
                    <a:pt x="2986" y="21161"/>
                    <a:pt x="483" y="13652"/>
                  </a:cubicBezTo>
                  <a:cubicBezTo>
                    <a:pt x="-2020" y="6144"/>
                    <a:pt x="5457" y="0"/>
                    <a:pt x="1709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4" name="任意多边形: 形状 16"/>
            <p:cNvSpPr/>
            <p:nvPr/>
          </p:nvSpPr>
          <p:spPr>
            <a:xfrm>
              <a:off x="9517526" y="4577395"/>
              <a:ext cx="24129" cy="24129"/>
            </a:xfrm>
            <a:custGeom>
              <a:avLst/>
              <a:gdLst>
                <a:gd name="connsiteX0" fmla="*/ 15240 w 24129"/>
                <a:gd name="connsiteY0" fmla="*/ 0 h 24129"/>
                <a:gd name="connsiteX1" fmla="*/ 15240 w 24129"/>
                <a:gd name="connsiteY1" fmla="*/ 15240 h 24129"/>
                <a:gd name="connsiteX2" fmla="*/ 0 w 24129"/>
                <a:gd name="connsiteY2" fmla="*/ 15240 h 24129"/>
                <a:gd name="connsiteX3" fmla="*/ 15240 w 24129"/>
                <a:gd name="connsiteY3" fmla="*/ 0 h 24129"/>
              </a:gdLst>
              <a:ahLst/>
              <a:cxnLst>
                <a:cxn ang="0">
                  <a:pos x="connsiteX0" y="connsiteY0"/>
                </a:cxn>
                <a:cxn ang="0">
                  <a:pos x="connsiteX1" y="connsiteY1"/>
                </a:cxn>
                <a:cxn ang="0">
                  <a:pos x="connsiteX2" y="connsiteY2"/>
                </a:cxn>
                <a:cxn ang="0">
                  <a:pos x="connsiteX3" y="connsiteY3"/>
                </a:cxn>
              </a:cxnLst>
              <a:rect l="l" t="t" r="r" b="b"/>
              <a:pathLst>
                <a:path w="24129" h="24129">
                  <a:moveTo>
                    <a:pt x="15240" y="0"/>
                  </a:moveTo>
                  <a:cubicBezTo>
                    <a:pt x="27093" y="0"/>
                    <a:pt x="27093" y="3387"/>
                    <a:pt x="15240" y="15240"/>
                  </a:cubicBezTo>
                  <a:cubicBezTo>
                    <a:pt x="3387" y="27093"/>
                    <a:pt x="0" y="27093"/>
                    <a:pt x="0" y="15240"/>
                  </a:cubicBezTo>
                  <a:cubicBezTo>
                    <a:pt x="0" y="6858"/>
                    <a:pt x="6858" y="0"/>
                    <a:pt x="1524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5" name="任意多边形: 形状 17"/>
            <p:cNvSpPr/>
            <p:nvPr/>
          </p:nvSpPr>
          <p:spPr>
            <a:xfrm>
              <a:off x="9479588" y="5177602"/>
              <a:ext cx="41441" cy="98293"/>
            </a:xfrm>
            <a:custGeom>
              <a:avLst/>
              <a:gdLst/>
              <a:ahLst/>
              <a:cxnLst/>
              <a:rect l="0" t="0" r="0" b="0"/>
              <a:pathLst>
                <a:path w="41441" h="98293">
                  <a:moveTo>
                    <a:pt x="8827" y="13445"/>
                  </a:moveTo>
                  <a:cubicBezTo>
                    <a:pt x="0" y="36448"/>
                    <a:pt x="13041" y="98292"/>
                    <a:pt x="26719" y="98292"/>
                  </a:cubicBezTo>
                  <a:cubicBezTo>
                    <a:pt x="41440" y="98292"/>
                    <a:pt x="41305" y="12972"/>
                    <a:pt x="26569" y="3864"/>
                  </a:cubicBezTo>
                  <a:cubicBezTo>
                    <a:pt x="20316" y="0"/>
                    <a:pt x="12332" y="4311"/>
                    <a:pt x="8827" y="1344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grpSp>
      <p:grpSp>
        <p:nvGrpSpPr>
          <p:cNvPr id="16" name="组合 18"/>
          <p:cNvGrpSpPr/>
          <p:nvPr userDrawn="1"/>
        </p:nvGrpSpPr>
        <p:grpSpPr bwMode="auto">
          <a:xfrm>
            <a:off x="660400" y="831850"/>
            <a:ext cx="2827338" cy="368300"/>
            <a:chOff x="436880" y="831334"/>
            <a:chExt cx="2826814" cy="369332"/>
          </a:xfrm>
        </p:grpSpPr>
        <p:cxnSp>
          <p:nvCxnSpPr>
            <p:cNvPr id="17" name="直接连接符 16"/>
            <p:cNvCxnSpPr/>
            <p:nvPr/>
          </p:nvCxnSpPr>
          <p:spPr>
            <a:xfrm flipV="1">
              <a:off x="436880" y="1016000"/>
              <a:ext cx="1172946"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328829" y="1016000"/>
              <a:ext cx="934865"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9" name="文本框 21"/>
            <p:cNvSpPr txBox="1">
              <a:spLocks noChangeArrowheads="1"/>
            </p:cNvSpPr>
            <p:nvPr/>
          </p:nvSpPr>
          <p:spPr bwMode="auto">
            <a:xfrm>
              <a:off x="1610155" y="831334"/>
              <a:ext cx="717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en-US" altLang="zh-CN">
                  <a:solidFill>
                    <a:schemeClr val="accent1"/>
                  </a:solidFill>
                  <a:latin typeface="Cambria Math" pitchFamily="18" charset="0"/>
                  <a:sym typeface="Wingdings" pitchFamily="2" charset="2"/>
                </a:rPr>
                <a:t></a:t>
              </a:r>
              <a:endParaRPr lang="zh-CN" altLang="en-US">
                <a:solidFill>
                  <a:schemeClr val="accent1"/>
                </a:solidFill>
                <a:latin typeface="Cambria Math" pitchFamily="18" charset="0"/>
              </a:endParaRPr>
            </a:p>
          </p:txBody>
        </p:sp>
      </p:grpSp>
      <p:cxnSp>
        <p:nvCxnSpPr>
          <p:cNvPr id="20" name="直接连接符 19"/>
          <p:cNvCxnSpPr/>
          <p:nvPr userDrawn="1"/>
        </p:nvCxnSpPr>
        <p:spPr>
          <a:xfrm>
            <a:off x="3263900" y="1014413"/>
            <a:ext cx="8255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1" name="页脚占位符 2"/>
          <p:cNvSpPr>
            <a:spLocks noGrp="1"/>
          </p:cNvSpPr>
          <p:nvPr>
            <p:ph type="ftr" sz="quarter" idx="10"/>
          </p:nvPr>
        </p:nvSpPr>
        <p:spPr>
          <a:xfrm>
            <a:off x="660400" y="6362700"/>
            <a:ext cx="3644900" cy="365125"/>
          </a:xfrm>
        </p:spPr>
        <p:txBody>
          <a:bodyPr/>
          <a:lstStyle>
            <a:lvl1pPr algn="dist">
              <a:defRPr dirty="0"/>
            </a:lvl1pPr>
          </a:lstStyle>
          <a:p>
            <a:r>
              <a:rPr lang="zh-CN" altLang="en-US"/>
              <a:t>重德</a:t>
            </a:r>
            <a:r>
              <a:rPr lang="en-US" altLang="zh-CN"/>
              <a:t>/</a:t>
            </a:r>
            <a:r>
              <a:rPr lang="zh-CN" altLang="en-US"/>
              <a:t>博学</a:t>
            </a:r>
            <a:r>
              <a:rPr lang="en-US" altLang="zh-CN"/>
              <a:t>/</a:t>
            </a:r>
            <a:r>
              <a:rPr lang="zh-CN" altLang="en-US"/>
              <a:t>务实</a:t>
            </a:r>
            <a:r>
              <a:rPr lang="en-US" altLang="zh-CN"/>
              <a:t>/</a:t>
            </a:r>
            <a:r>
              <a:rPr lang="zh-CN" altLang="en-US"/>
              <a:t>尚美</a:t>
            </a:r>
            <a:endParaRPr lang="zh-CN" altLang="en-US"/>
          </a:p>
        </p:txBody>
      </p:sp>
      <p:sp>
        <p:nvSpPr>
          <p:cNvPr id="22" name="灯片编号占位符 3"/>
          <p:cNvSpPr>
            <a:spLocks noGrp="1"/>
          </p:cNvSpPr>
          <p:nvPr>
            <p:ph type="sldNum" sz="quarter" idx="11"/>
          </p:nvPr>
        </p:nvSpPr>
        <p:spPr/>
        <p:txBody>
          <a:bodyPr/>
          <a:lstStyle>
            <a:lvl1pPr>
              <a:defRPr/>
            </a:lvl1pPr>
          </a:lstStyle>
          <a:p>
            <a:fld id="{E03D6868-B476-459A-9057-FDA8340BDEBB}"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版式2含图片占位符">
    <p:spTree>
      <p:nvGrpSpPr>
        <p:cNvPr id="1" name=""/>
        <p:cNvGrpSpPr/>
        <p:nvPr/>
      </p:nvGrpSpPr>
      <p:grpSpPr>
        <a:xfrm>
          <a:off x="0" y="0"/>
          <a:ext cx="0" cy="0"/>
          <a:chOff x="0" y="0"/>
          <a:chExt cx="0" cy="0"/>
        </a:xfrm>
      </p:grpSpPr>
      <p:pic>
        <p:nvPicPr>
          <p:cNvPr id="3" name="图片 4"/>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t="20294" r="17004"/>
          <a:stretch>
            <a:fillRect/>
          </a:stretch>
        </p:blipFill>
        <p:spPr bwMode="auto">
          <a:xfrm>
            <a:off x="4565650" y="0"/>
            <a:ext cx="7626350" cy="728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组合 5"/>
          <p:cNvGrpSpPr/>
          <p:nvPr userDrawn="1"/>
        </p:nvGrpSpPr>
        <p:grpSpPr bwMode="auto">
          <a:xfrm>
            <a:off x="9158288" y="282575"/>
            <a:ext cx="2359025" cy="784225"/>
            <a:chOff x="9160372" y="137569"/>
            <a:chExt cx="2358528" cy="784386"/>
          </a:xfrm>
        </p:grpSpPr>
        <p:pic>
          <p:nvPicPr>
            <p:cNvPr id="5" name="图片 6" descr="图片包含 游戏机, 钟表&#10;&#10;描述已自动生成"/>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60372" y="329973"/>
              <a:ext cx="474798" cy="472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7" descr="图片包含 游戏机, 食物&#10;&#10;描述已自动生成"/>
            <p:cNvPicPr>
              <a:picLocks noChangeAspect="1" noChangeArrowheads="1"/>
            </p:cNvPicPr>
            <p:nvPr/>
          </p:nvPicPr>
          <p:blipFill>
            <a:blip r:embed="rId4" cstate="print">
              <a:extLst>
                <a:ext uri="{28A0092B-C50C-407E-A947-70E740481C1C}">
                  <a14:useLocalDpi xmlns:a14="http://schemas.microsoft.com/office/drawing/2010/main" val="0"/>
                </a:ext>
              </a:extLst>
            </a:blip>
            <a:srcRect l="1965"/>
            <a:stretch>
              <a:fillRect/>
            </a:stretch>
          </p:blipFill>
          <p:spPr bwMode="auto">
            <a:xfrm>
              <a:off x="9663727" y="137569"/>
              <a:ext cx="1855173" cy="78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p:nvPr/>
        </p:nvGrpSpPr>
        <p:grpSpPr>
          <a:xfrm>
            <a:off x="481480" y="260235"/>
            <a:ext cx="675983" cy="661720"/>
            <a:chOff x="8358696" y="4052116"/>
            <a:chExt cx="1834907" cy="1796214"/>
          </a:xfrm>
          <a:gradFill flip="none" rotWithShape="1">
            <a:gsLst>
              <a:gs pos="0">
                <a:srgbClr val="ADB5BF">
                  <a:alpha val="60000"/>
                </a:srgbClr>
              </a:gs>
              <a:gs pos="98639">
                <a:srgbClr val="ADB5BF">
                  <a:alpha val="11000"/>
                </a:srgbClr>
              </a:gs>
              <a:gs pos="70000">
                <a:srgbClr val="ADB5BF">
                  <a:alpha val="16000"/>
                </a:srgbClr>
              </a:gs>
            </a:gsLst>
            <a:lin ang="5400000" scaled="1"/>
            <a:tileRect/>
          </a:gradFill>
        </p:grpSpPr>
        <p:sp>
          <p:nvSpPr>
            <p:cNvPr id="8" name="任意多边形: 形状 9"/>
            <p:cNvSpPr/>
            <p:nvPr/>
          </p:nvSpPr>
          <p:spPr>
            <a:xfrm>
              <a:off x="8358696" y="4052116"/>
              <a:ext cx="1834907" cy="1796214"/>
            </a:xfrm>
            <a:custGeom>
              <a:avLst/>
              <a:gdLst>
                <a:gd name="connsiteX0" fmla="*/ 901999 w 1834907"/>
                <a:gd name="connsiteY0" fmla="*/ 137 h 1796214"/>
                <a:gd name="connsiteX1" fmla="*/ 1013591 w 1834907"/>
                <a:gd name="connsiteY1" fmla="*/ 24400 h 1796214"/>
                <a:gd name="connsiteX2" fmla="*/ 1191211 w 1834907"/>
                <a:gd name="connsiteY2" fmla="*/ 134541 h 1796214"/>
                <a:gd name="connsiteX3" fmla="*/ 1251555 w 1834907"/>
                <a:gd name="connsiteY3" fmla="*/ 255191 h 1796214"/>
                <a:gd name="connsiteX4" fmla="*/ 1277756 w 1834907"/>
                <a:gd name="connsiteY4" fmla="*/ 349963 h 1796214"/>
                <a:gd name="connsiteX5" fmla="*/ 1301507 w 1834907"/>
                <a:gd name="connsiteY5" fmla="*/ 430171 h 1796214"/>
                <a:gd name="connsiteX6" fmla="*/ 1340416 w 1834907"/>
                <a:gd name="connsiteY6" fmla="*/ 560976 h 1796214"/>
                <a:gd name="connsiteX7" fmla="*/ 1378726 w 1834907"/>
                <a:gd name="connsiteY7" fmla="*/ 694029 h 1796214"/>
                <a:gd name="connsiteX8" fmla="*/ 1403904 w 1834907"/>
                <a:gd name="connsiteY8" fmla="*/ 840079 h 1796214"/>
                <a:gd name="connsiteX9" fmla="*/ 1433922 w 1834907"/>
                <a:gd name="connsiteY9" fmla="*/ 1141169 h 1796214"/>
                <a:gd name="connsiteX10" fmla="*/ 1453926 w 1834907"/>
                <a:gd name="connsiteY10" fmla="*/ 1367067 h 1796214"/>
                <a:gd name="connsiteX11" fmla="*/ 1447557 w 1834907"/>
                <a:gd name="connsiteY11" fmla="*/ 1420569 h 1796214"/>
                <a:gd name="connsiteX12" fmla="*/ 1433580 w 1834907"/>
                <a:gd name="connsiteY12" fmla="*/ 1466271 h 1796214"/>
                <a:gd name="connsiteX13" fmla="*/ 1539895 w 1834907"/>
                <a:gd name="connsiteY13" fmla="*/ 1472882 h 1796214"/>
                <a:gd name="connsiteX14" fmla="*/ 1714257 w 1834907"/>
                <a:gd name="connsiteY14" fmla="*/ 1495179 h 1796214"/>
                <a:gd name="connsiteX15" fmla="*/ 1815857 w 1834907"/>
                <a:gd name="connsiteY15" fmla="*/ 1552541 h 1796214"/>
                <a:gd name="connsiteX16" fmla="*/ 1815857 w 1834907"/>
                <a:gd name="connsiteY16" fmla="*/ 1593013 h 1796214"/>
                <a:gd name="connsiteX17" fmla="*/ 1742315 w 1834907"/>
                <a:gd name="connsiteY17" fmla="*/ 1612235 h 1796214"/>
                <a:gd name="connsiteX18" fmla="*/ 1690362 w 1834907"/>
                <a:gd name="connsiteY18" fmla="*/ 1650751 h 1796214"/>
                <a:gd name="connsiteX19" fmla="*/ 1341634 w 1834907"/>
                <a:gd name="connsiteY19" fmla="*/ 1737960 h 1796214"/>
                <a:gd name="connsiteX20" fmla="*/ 1116999 w 1834907"/>
                <a:gd name="connsiteY20" fmla="*/ 1776249 h 1796214"/>
                <a:gd name="connsiteX21" fmla="*/ 545857 w 1834907"/>
                <a:gd name="connsiteY21" fmla="*/ 1788460 h 1796214"/>
                <a:gd name="connsiteX22" fmla="*/ 254730 w 1834907"/>
                <a:gd name="connsiteY22" fmla="*/ 1769315 h 1796214"/>
                <a:gd name="connsiteX23" fmla="*/ 29305 w 1834907"/>
                <a:gd name="connsiteY23" fmla="*/ 1742426 h 1796214"/>
                <a:gd name="connsiteX24" fmla="*/ 23629 w 1834907"/>
                <a:gd name="connsiteY24" fmla="*/ 1610544 h 1796214"/>
                <a:gd name="connsiteX25" fmla="*/ 214170 w 1834907"/>
                <a:gd name="connsiteY25" fmla="*/ 1485316 h 1796214"/>
                <a:gd name="connsiteX26" fmla="*/ 327644 w 1834907"/>
                <a:gd name="connsiteY26" fmla="*/ 1492533 h 1796214"/>
                <a:gd name="connsiteX27" fmla="*/ 433745 w 1834907"/>
                <a:gd name="connsiteY27" fmla="*/ 1516237 h 1796214"/>
                <a:gd name="connsiteX28" fmla="*/ 520499 w 1834907"/>
                <a:gd name="connsiteY28" fmla="*/ 1507311 h 1796214"/>
                <a:gd name="connsiteX29" fmla="*/ 506545 w 1834907"/>
                <a:gd name="connsiteY29" fmla="*/ 1462932 h 1796214"/>
                <a:gd name="connsiteX30" fmla="*/ 479541 w 1834907"/>
                <a:gd name="connsiteY30" fmla="*/ 1217369 h 1796214"/>
                <a:gd name="connsiteX31" fmla="*/ 549707 w 1834907"/>
                <a:gd name="connsiteY31" fmla="*/ 835622 h 1796214"/>
                <a:gd name="connsiteX32" fmla="*/ 596657 w 1834907"/>
                <a:gd name="connsiteY32" fmla="*/ 757305 h 1796214"/>
                <a:gd name="connsiteX33" fmla="*/ 596657 w 1834907"/>
                <a:gd name="connsiteY33" fmla="*/ 358211 h 1796214"/>
                <a:gd name="connsiteX34" fmla="*/ 691907 w 1834907"/>
                <a:gd name="connsiteY34" fmla="*/ 213526 h 1796214"/>
                <a:gd name="connsiteX35" fmla="*/ 829748 w 1834907"/>
                <a:gd name="connsiteY35" fmla="*/ 33505 h 1796214"/>
                <a:gd name="connsiteX36" fmla="*/ 901999 w 1834907"/>
                <a:gd name="connsiteY36" fmla="*/ 137 h 1796214"/>
                <a:gd name="connsiteX37" fmla="*/ 1152603 w 1834907"/>
                <a:gd name="connsiteY37" fmla="*/ 394472 h 1796214"/>
                <a:gd name="connsiteX38" fmla="*/ 1146131 w 1834907"/>
                <a:gd name="connsiteY38" fmla="*/ 429098 h 1796214"/>
                <a:gd name="connsiteX39" fmla="*/ 1117556 w 1834907"/>
                <a:gd name="connsiteY39" fmla="*/ 459375 h 1796214"/>
                <a:gd name="connsiteX40" fmla="*/ 1118592 w 1834907"/>
                <a:gd name="connsiteY40" fmla="*/ 466656 h 1796214"/>
                <a:gd name="connsiteX41" fmla="*/ 1148203 w 1834907"/>
                <a:gd name="connsiteY41" fmla="*/ 474479 h 1796214"/>
                <a:gd name="connsiteX42" fmla="*/ 1120915 w 1834907"/>
                <a:gd name="connsiteY42" fmla="*/ 518632 h 1796214"/>
                <a:gd name="connsiteX43" fmla="*/ 1091304 w 1834907"/>
                <a:gd name="connsiteY43" fmla="*/ 598007 h 1796214"/>
                <a:gd name="connsiteX44" fmla="*/ 1066756 w 1834907"/>
                <a:gd name="connsiteY44" fmla="*/ 643637 h 1796214"/>
                <a:gd name="connsiteX45" fmla="*/ 1044531 w 1834907"/>
                <a:gd name="connsiteY45" fmla="*/ 617179 h 1796214"/>
                <a:gd name="connsiteX46" fmla="*/ 1053864 w 1834907"/>
                <a:gd name="connsiteY46" fmla="*/ 570979 h 1796214"/>
                <a:gd name="connsiteX47" fmla="*/ 1057094 w 1834907"/>
                <a:gd name="connsiteY47" fmla="*/ 423679 h 1796214"/>
                <a:gd name="connsiteX48" fmla="*/ 1036851 w 1834907"/>
                <a:gd name="connsiteY48" fmla="*/ 488168 h 1796214"/>
                <a:gd name="connsiteX49" fmla="*/ 979472 w 1834907"/>
                <a:gd name="connsiteY49" fmla="*/ 584968 h 1796214"/>
                <a:gd name="connsiteX50" fmla="*/ 937539 w 1834907"/>
                <a:gd name="connsiteY50" fmla="*/ 628429 h 1796214"/>
                <a:gd name="connsiteX51" fmla="*/ 993731 w 1834907"/>
                <a:gd name="connsiteY51" fmla="*/ 625821 h 1796214"/>
                <a:gd name="connsiteX52" fmla="*/ 1009452 w 1834907"/>
                <a:gd name="connsiteY52" fmla="*/ 617303 h 1796214"/>
                <a:gd name="connsiteX53" fmla="*/ 1018977 w 1834907"/>
                <a:gd name="connsiteY53" fmla="*/ 683868 h 1796214"/>
                <a:gd name="connsiteX54" fmla="*/ 1033774 w 1834907"/>
                <a:gd name="connsiteY54" fmla="*/ 756534 h 1796214"/>
                <a:gd name="connsiteX55" fmla="*/ 1046474 w 1834907"/>
                <a:gd name="connsiteY55" fmla="*/ 719602 h 1796214"/>
                <a:gd name="connsiteX56" fmla="*/ 1071042 w 1834907"/>
                <a:gd name="connsiteY56" fmla="*/ 673891 h 1796214"/>
                <a:gd name="connsiteX57" fmla="*/ 1120222 w 1834907"/>
                <a:gd name="connsiteY57" fmla="*/ 696116 h 1796214"/>
                <a:gd name="connsiteX58" fmla="*/ 1150931 w 1834907"/>
                <a:gd name="connsiteY58" fmla="*/ 682373 h 1796214"/>
                <a:gd name="connsiteX59" fmla="*/ 1153864 w 1834907"/>
                <a:gd name="connsiteY59" fmla="*/ 648507 h 1796214"/>
                <a:gd name="connsiteX60" fmla="*/ 1165181 w 1834907"/>
                <a:gd name="connsiteY60" fmla="*/ 691313 h 1796214"/>
                <a:gd name="connsiteX61" fmla="*/ 1127081 w 1834907"/>
                <a:gd name="connsiteY61" fmla="*/ 742234 h 1796214"/>
                <a:gd name="connsiteX62" fmla="*/ 1116632 w 1834907"/>
                <a:gd name="connsiteY62" fmla="*/ 765588 h 1796214"/>
                <a:gd name="connsiteX63" fmla="*/ 1190581 w 1834907"/>
                <a:gd name="connsiteY63" fmla="*/ 696729 h 1796214"/>
                <a:gd name="connsiteX64" fmla="*/ 1190581 w 1834907"/>
                <a:gd name="connsiteY64" fmla="*/ 633229 h 1796214"/>
                <a:gd name="connsiteX65" fmla="*/ 1231856 w 1834907"/>
                <a:gd name="connsiteY65" fmla="*/ 635560 h 1796214"/>
                <a:gd name="connsiteX66" fmla="*/ 1273131 w 1834907"/>
                <a:gd name="connsiteY66" fmla="*/ 625555 h 1796214"/>
                <a:gd name="connsiteX67" fmla="*/ 1231856 w 1834907"/>
                <a:gd name="connsiteY67" fmla="*/ 610523 h 1796214"/>
                <a:gd name="connsiteX68" fmla="*/ 1192942 w 1834907"/>
                <a:gd name="connsiteY68" fmla="*/ 558479 h 1796214"/>
                <a:gd name="connsiteX69" fmla="*/ 1207881 w 1834907"/>
                <a:gd name="connsiteY69" fmla="*/ 496549 h 1796214"/>
                <a:gd name="connsiteX70" fmla="*/ 1186471 w 1834907"/>
                <a:gd name="connsiteY70" fmla="*/ 434931 h 1796214"/>
                <a:gd name="connsiteX71" fmla="*/ 1152603 w 1834907"/>
                <a:gd name="connsiteY71" fmla="*/ 394472 h 1796214"/>
                <a:gd name="connsiteX72" fmla="*/ 1124812 w 1834907"/>
                <a:gd name="connsiteY72" fmla="*/ 977752 h 1796214"/>
                <a:gd name="connsiteX73" fmla="*/ 1098506 w 1834907"/>
                <a:gd name="connsiteY73" fmla="*/ 1007491 h 1796214"/>
                <a:gd name="connsiteX74" fmla="*/ 1108031 w 1834907"/>
                <a:gd name="connsiteY74" fmla="*/ 1084078 h 1796214"/>
                <a:gd name="connsiteX75" fmla="*/ 1109100 w 1834907"/>
                <a:gd name="connsiteY75" fmla="*/ 1116167 h 1796214"/>
                <a:gd name="connsiteX76" fmla="*/ 1076219 w 1834907"/>
                <a:gd name="connsiteY76" fmla="*/ 1122278 h 1796214"/>
                <a:gd name="connsiteX77" fmla="*/ 1049750 w 1834907"/>
                <a:gd name="connsiteY77" fmla="*/ 1121240 h 1796214"/>
                <a:gd name="connsiteX78" fmla="*/ 1031831 w 1834907"/>
                <a:gd name="connsiteY78" fmla="*/ 1130783 h 1796214"/>
                <a:gd name="connsiteX79" fmla="*/ 1047190 w 1834907"/>
                <a:gd name="connsiteY79" fmla="*/ 1170557 h 1796214"/>
                <a:gd name="connsiteX80" fmla="*/ 987592 w 1834907"/>
                <a:gd name="connsiteY80" fmla="*/ 1261665 h 1796214"/>
                <a:gd name="connsiteX81" fmla="*/ 919575 w 1834907"/>
                <a:gd name="connsiteY81" fmla="*/ 1344356 h 1796214"/>
                <a:gd name="connsiteX82" fmla="*/ 979436 w 1834907"/>
                <a:gd name="connsiteY82" fmla="*/ 1293888 h 1796214"/>
                <a:gd name="connsiteX83" fmla="*/ 1042428 w 1834907"/>
                <a:gd name="connsiteY83" fmla="*/ 1236478 h 1796214"/>
                <a:gd name="connsiteX84" fmla="*/ 1046990 w 1834907"/>
                <a:gd name="connsiteY84" fmla="*/ 1312678 h 1796214"/>
                <a:gd name="connsiteX85" fmla="*/ 1056560 w 1834907"/>
                <a:gd name="connsiteY85" fmla="*/ 1388878 h 1796214"/>
                <a:gd name="connsiteX86" fmla="*/ 1063963 w 1834907"/>
                <a:gd name="connsiteY86" fmla="*/ 1364680 h 1796214"/>
                <a:gd name="connsiteX87" fmla="*/ 1094857 w 1834907"/>
                <a:gd name="connsiteY87" fmla="*/ 1313016 h 1796214"/>
                <a:gd name="connsiteX88" fmla="*/ 1133431 w 1834907"/>
                <a:gd name="connsiteY88" fmla="*/ 1267363 h 1796214"/>
                <a:gd name="connsiteX89" fmla="*/ 1152481 w 1834907"/>
                <a:gd name="connsiteY89" fmla="*/ 1249178 h 1796214"/>
                <a:gd name="connsiteX90" fmla="*/ 1132874 w 1834907"/>
                <a:gd name="connsiteY90" fmla="*/ 1309755 h 1796214"/>
                <a:gd name="connsiteX91" fmla="*/ 1094217 w 1834907"/>
                <a:gd name="connsiteY91" fmla="*/ 1357128 h 1796214"/>
                <a:gd name="connsiteX92" fmla="*/ 1136974 w 1834907"/>
                <a:gd name="connsiteY92" fmla="*/ 1322203 h 1796214"/>
                <a:gd name="connsiteX93" fmla="*/ 1201600 w 1834907"/>
                <a:gd name="connsiteY93" fmla="*/ 1316851 h 1796214"/>
                <a:gd name="connsiteX94" fmla="*/ 1335801 w 1834907"/>
                <a:gd name="connsiteY94" fmla="*/ 1326929 h 1796214"/>
                <a:gd name="connsiteX95" fmla="*/ 1336631 w 1834907"/>
                <a:gd name="connsiteY95" fmla="*/ 1211078 h 1796214"/>
                <a:gd name="connsiteX96" fmla="*/ 1323931 w 1834907"/>
                <a:gd name="connsiteY96" fmla="*/ 1254808 h 1796214"/>
                <a:gd name="connsiteX97" fmla="*/ 1245519 w 1834907"/>
                <a:gd name="connsiteY97" fmla="*/ 1324194 h 1796214"/>
                <a:gd name="connsiteX98" fmla="*/ 1223795 w 1834907"/>
                <a:gd name="connsiteY98" fmla="*/ 1200973 h 1796214"/>
                <a:gd name="connsiteX99" fmla="*/ 1244515 w 1834907"/>
                <a:gd name="connsiteY99" fmla="*/ 1081065 h 1796214"/>
                <a:gd name="connsiteX100" fmla="*/ 1217935 w 1834907"/>
                <a:gd name="connsiteY100" fmla="*/ 1033278 h 1796214"/>
                <a:gd name="connsiteX101" fmla="*/ 1171084 w 1834907"/>
                <a:gd name="connsiteY101" fmla="*/ 1052866 h 1796214"/>
                <a:gd name="connsiteX102" fmla="*/ 1142127 w 1834907"/>
                <a:gd name="connsiteY102" fmla="*/ 1059754 h 1796214"/>
                <a:gd name="connsiteX103" fmla="*/ 1145223 w 1834907"/>
                <a:gd name="connsiteY103" fmla="*/ 1028023 h 1796214"/>
                <a:gd name="connsiteX104" fmla="*/ 1152825 w 1834907"/>
                <a:gd name="connsiteY104" fmla="*/ 995734 h 1796214"/>
                <a:gd name="connsiteX105" fmla="*/ 1124812 w 1834907"/>
                <a:gd name="connsiteY105" fmla="*/ 977752 h 1796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834907" h="1796214">
                  <a:moveTo>
                    <a:pt x="901999" y="137"/>
                  </a:moveTo>
                  <a:cubicBezTo>
                    <a:pt x="928674" y="-1184"/>
                    <a:pt x="961907" y="7100"/>
                    <a:pt x="1013591" y="24400"/>
                  </a:cubicBezTo>
                  <a:cubicBezTo>
                    <a:pt x="1129561" y="63218"/>
                    <a:pt x="1128644" y="62649"/>
                    <a:pt x="1191211" y="134541"/>
                  </a:cubicBezTo>
                  <a:cubicBezTo>
                    <a:pt x="1238538" y="188921"/>
                    <a:pt x="1249552" y="210942"/>
                    <a:pt x="1251555" y="255191"/>
                  </a:cubicBezTo>
                  <a:cubicBezTo>
                    <a:pt x="1252903" y="284961"/>
                    <a:pt x="1264693" y="327609"/>
                    <a:pt x="1277756" y="349963"/>
                  </a:cubicBezTo>
                  <a:cubicBezTo>
                    <a:pt x="1290819" y="372318"/>
                    <a:pt x="1301507" y="408411"/>
                    <a:pt x="1301507" y="430171"/>
                  </a:cubicBezTo>
                  <a:cubicBezTo>
                    <a:pt x="1301507" y="451930"/>
                    <a:pt x="1319016" y="510793"/>
                    <a:pt x="1340416" y="560976"/>
                  </a:cubicBezTo>
                  <a:cubicBezTo>
                    <a:pt x="1361815" y="611160"/>
                    <a:pt x="1379055" y="671033"/>
                    <a:pt x="1378726" y="694029"/>
                  </a:cubicBezTo>
                  <a:cubicBezTo>
                    <a:pt x="1378397" y="717024"/>
                    <a:pt x="1389727" y="782746"/>
                    <a:pt x="1403904" y="840079"/>
                  </a:cubicBezTo>
                  <a:cubicBezTo>
                    <a:pt x="1422671" y="915975"/>
                    <a:pt x="1430833" y="997845"/>
                    <a:pt x="1433922" y="1141169"/>
                  </a:cubicBezTo>
                  <a:cubicBezTo>
                    <a:pt x="1436614" y="1266083"/>
                    <a:pt x="1443924" y="1348634"/>
                    <a:pt x="1453926" y="1367067"/>
                  </a:cubicBezTo>
                  <a:cubicBezTo>
                    <a:pt x="1467172" y="1391478"/>
                    <a:pt x="1466155" y="1400019"/>
                    <a:pt x="1447557" y="1420569"/>
                  </a:cubicBezTo>
                  <a:cubicBezTo>
                    <a:pt x="1434749" y="1434722"/>
                    <a:pt x="1428861" y="1453974"/>
                    <a:pt x="1433580" y="1466271"/>
                  </a:cubicBezTo>
                  <a:cubicBezTo>
                    <a:pt x="1440916" y="1485389"/>
                    <a:pt x="1451575" y="1486052"/>
                    <a:pt x="1539895" y="1472882"/>
                  </a:cubicBezTo>
                  <a:cubicBezTo>
                    <a:pt x="1636302" y="1458507"/>
                    <a:pt x="1639419" y="1458905"/>
                    <a:pt x="1714257" y="1495179"/>
                  </a:cubicBezTo>
                  <a:cubicBezTo>
                    <a:pt x="1756167" y="1515493"/>
                    <a:pt x="1801887" y="1541306"/>
                    <a:pt x="1815857" y="1552541"/>
                  </a:cubicBezTo>
                  <a:cubicBezTo>
                    <a:pt x="1841257" y="1572969"/>
                    <a:pt x="1841257" y="1572969"/>
                    <a:pt x="1815857" y="1593013"/>
                  </a:cubicBezTo>
                  <a:cubicBezTo>
                    <a:pt x="1801887" y="1604037"/>
                    <a:pt x="1768793" y="1612687"/>
                    <a:pt x="1742315" y="1612235"/>
                  </a:cubicBezTo>
                  <a:cubicBezTo>
                    <a:pt x="1691196" y="1611362"/>
                    <a:pt x="1682607" y="1617730"/>
                    <a:pt x="1690362" y="1650751"/>
                  </a:cubicBezTo>
                  <a:cubicBezTo>
                    <a:pt x="1696098" y="1675177"/>
                    <a:pt x="1607930" y="1697226"/>
                    <a:pt x="1341634" y="1737960"/>
                  </a:cubicBezTo>
                  <a:cubicBezTo>
                    <a:pt x="1248451" y="1752214"/>
                    <a:pt x="1147366" y="1769444"/>
                    <a:pt x="1116999" y="1776249"/>
                  </a:cubicBezTo>
                  <a:cubicBezTo>
                    <a:pt x="1032329" y="1795224"/>
                    <a:pt x="646580" y="1803472"/>
                    <a:pt x="545857" y="1788460"/>
                  </a:cubicBezTo>
                  <a:cubicBezTo>
                    <a:pt x="496962" y="1781173"/>
                    <a:pt x="365955" y="1772558"/>
                    <a:pt x="254730" y="1769315"/>
                  </a:cubicBezTo>
                  <a:cubicBezTo>
                    <a:pt x="90238" y="1764520"/>
                    <a:pt x="48174" y="1759502"/>
                    <a:pt x="29305" y="1742426"/>
                  </a:cubicBezTo>
                  <a:cubicBezTo>
                    <a:pt x="-7686" y="1708950"/>
                    <a:pt x="-9744" y="1661142"/>
                    <a:pt x="23629" y="1610544"/>
                  </a:cubicBezTo>
                  <a:cubicBezTo>
                    <a:pt x="73229" y="1535341"/>
                    <a:pt x="121240" y="1503788"/>
                    <a:pt x="214170" y="1485316"/>
                  </a:cubicBezTo>
                  <a:cubicBezTo>
                    <a:pt x="294196" y="1469409"/>
                    <a:pt x="301785" y="1469892"/>
                    <a:pt x="327644" y="1492533"/>
                  </a:cubicBezTo>
                  <a:cubicBezTo>
                    <a:pt x="348711" y="1510978"/>
                    <a:pt x="374156" y="1516662"/>
                    <a:pt x="433745" y="1516237"/>
                  </a:cubicBezTo>
                  <a:cubicBezTo>
                    <a:pt x="476858" y="1515929"/>
                    <a:pt x="515897" y="1511912"/>
                    <a:pt x="520499" y="1507311"/>
                  </a:cubicBezTo>
                  <a:cubicBezTo>
                    <a:pt x="525100" y="1502709"/>
                    <a:pt x="518821" y="1482739"/>
                    <a:pt x="506545" y="1462932"/>
                  </a:cubicBezTo>
                  <a:cubicBezTo>
                    <a:pt x="488210" y="1433348"/>
                    <a:pt x="483389" y="1389507"/>
                    <a:pt x="479541" y="1217369"/>
                  </a:cubicBezTo>
                  <a:cubicBezTo>
                    <a:pt x="474297" y="982805"/>
                    <a:pt x="479967" y="951957"/>
                    <a:pt x="549707" y="835622"/>
                  </a:cubicBezTo>
                  <a:lnTo>
                    <a:pt x="596657" y="757305"/>
                  </a:lnTo>
                  <a:lnTo>
                    <a:pt x="596657" y="358211"/>
                  </a:lnTo>
                  <a:lnTo>
                    <a:pt x="691907" y="213526"/>
                  </a:lnTo>
                  <a:cubicBezTo>
                    <a:pt x="744295" y="133949"/>
                    <a:pt x="806323" y="52939"/>
                    <a:pt x="829748" y="33505"/>
                  </a:cubicBezTo>
                  <a:cubicBezTo>
                    <a:pt x="855205" y="12385"/>
                    <a:pt x="875323" y="1458"/>
                    <a:pt x="901999" y="137"/>
                  </a:cubicBezTo>
                  <a:close/>
                  <a:moveTo>
                    <a:pt x="1152603" y="394472"/>
                  </a:moveTo>
                  <a:cubicBezTo>
                    <a:pt x="1147084" y="393674"/>
                    <a:pt x="1146131" y="405390"/>
                    <a:pt x="1146131" y="429098"/>
                  </a:cubicBezTo>
                  <a:cubicBezTo>
                    <a:pt x="1146131" y="452752"/>
                    <a:pt x="1139488" y="459791"/>
                    <a:pt x="1117556" y="459375"/>
                  </a:cubicBezTo>
                  <a:cubicBezTo>
                    <a:pt x="1089153" y="458836"/>
                    <a:pt x="1089159" y="458880"/>
                    <a:pt x="1118592" y="466656"/>
                  </a:cubicBezTo>
                  <a:lnTo>
                    <a:pt x="1148203" y="474479"/>
                  </a:lnTo>
                  <a:lnTo>
                    <a:pt x="1120915" y="518632"/>
                  </a:lnTo>
                  <a:cubicBezTo>
                    <a:pt x="1105906" y="542916"/>
                    <a:pt x="1092581" y="578635"/>
                    <a:pt x="1091304" y="598007"/>
                  </a:cubicBezTo>
                  <a:cubicBezTo>
                    <a:pt x="1090026" y="617383"/>
                    <a:pt x="1078982" y="637912"/>
                    <a:pt x="1066756" y="643637"/>
                  </a:cubicBezTo>
                  <a:cubicBezTo>
                    <a:pt x="1048303" y="652279"/>
                    <a:pt x="1044531" y="647788"/>
                    <a:pt x="1044531" y="617179"/>
                  </a:cubicBezTo>
                  <a:cubicBezTo>
                    <a:pt x="1044531" y="596902"/>
                    <a:pt x="1048731" y="576112"/>
                    <a:pt x="1053864" y="570979"/>
                  </a:cubicBezTo>
                  <a:cubicBezTo>
                    <a:pt x="1067749" y="557095"/>
                    <a:pt x="1070674" y="423679"/>
                    <a:pt x="1057094" y="423679"/>
                  </a:cubicBezTo>
                  <a:cubicBezTo>
                    <a:pt x="1050665" y="423679"/>
                    <a:pt x="1041556" y="452699"/>
                    <a:pt x="1036851" y="488168"/>
                  </a:cubicBezTo>
                  <a:cubicBezTo>
                    <a:pt x="1029333" y="544845"/>
                    <a:pt x="1022381" y="556572"/>
                    <a:pt x="979472" y="584968"/>
                  </a:cubicBezTo>
                  <a:cubicBezTo>
                    <a:pt x="952619" y="602739"/>
                    <a:pt x="933749" y="622296"/>
                    <a:pt x="937539" y="628429"/>
                  </a:cubicBezTo>
                  <a:cubicBezTo>
                    <a:pt x="947401" y="644387"/>
                    <a:pt x="993731" y="642236"/>
                    <a:pt x="993731" y="625821"/>
                  </a:cubicBezTo>
                  <a:cubicBezTo>
                    <a:pt x="993731" y="618254"/>
                    <a:pt x="1000805" y="614421"/>
                    <a:pt x="1009452" y="617303"/>
                  </a:cubicBezTo>
                  <a:cubicBezTo>
                    <a:pt x="1020251" y="620902"/>
                    <a:pt x="1023233" y="641745"/>
                    <a:pt x="1018977" y="683868"/>
                  </a:cubicBezTo>
                  <a:cubicBezTo>
                    <a:pt x="1014095" y="732186"/>
                    <a:pt x="1017234" y="747599"/>
                    <a:pt x="1033774" y="756534"/>
                  </a:cubicBezTo>
                  <a:cubicBezTo>
                    <a:pt x="1052169" y="766471"/>
                    <a:pt x="1053741" y="761901"/>
                    <a:pt x="1046474" y="719602"/>
                  </a:cubicBezTo>
                  <a:cubicBezTo>
                    <a:pt x="1038570" y="673591"/>
                    <a:pt x="1039721" y="671449"/>
                    <a:pt x="1071042" y="673891"/>
                  </a:cubicBezTo>
                  <a:cubicBezTo>
                    <a:pt x="1089116" y="675300"/>
                    <a:pt x="1111247" y="685302"/>
                    <a:pt x="1120222" y="696116"/>
                  </a:cubicBezTo>
                  <a:cubicBezTo>
                    <a:pt x="1145234" y="726254"/>
                    <a:pt x="1160257" y="719531"/>
                    <a:pt x="1150931" y="682373"/>
                  </a:cubicBezTo>
                  <a:cubicBezTo>
                    <a:pt x="1146319" y="664000"/>
                    <a:pt x="1147639" y="648760"/>
                    <a:pt x="1153864" y="648507"/>
                  </a:cubicBezTo>
                  <a:cubicBezTo>
                    <a:pt x="1160088" y="648253"/>
                    <a:pt x="1165181" y="667516"/>
                    <a:pt x="1165181" y="691313"/>
                  </a:cubicBezTo>
                  <a:cubicBezTo>
                    <a:pt x="1165181" y="729219"/>
                    <a:pt x="1160461" y="735528"/>
                    <a:pt x="1127081" y="742234"/>
                  </a:cubicBezTo>
                  <a:cubicBezTo>
                    <a:pt x="1089746" y="749735"/>
                    <a:pt x="1089536" y="750204"/>
                    <a:pt x="1116632" y="765588"/>
                  </a:cubicBezTo>
                  <a:cubicBezTo>
                    <a:pt x="1165058" y="793083"/>
                    <a:pt x="1190581" y="769317"/>
                    <a:pt x="1190581" y="696729"/>
                  </a:cubicBezTo>
                  <a:lnTo>
                    <a:pt x="1190581" y="633229"/>
                  </a:lnTo>
                  <a:lnTo>
                    <a:pt x="1231856" y="635560"/>
                  </a:lnTo>
                  <a:cubicBezTo>
                    <a:pt x="1254557" y="636843"/>
                    <a:pt x="1273131" y="632340"/>
                    <a:pt x="1273131" y="625555"/>
                  </a:cubicBezTo>
                  <a:cubicBezTo>
                    <a:pt x="1273131" y="618769"/>
                    <a:pt x="1254557" y="612005"/>
                    <a:pt x="1231856" y="610523"/>
                  </a:cubicBezTo>
                  <a:cubicBezTo>
                    <a:pt x="1192379" y="607946"/>
                    <a:pt x="1190684" y="605679"/>
                    <a:pt x="1192942" y="558479"/>
                  </a:cubicBezTo>
                  <a:cubicBezTo>
                    <a:pt x="1194240" y="531336"/>
                    <a:pt x="1200963" y="503467"/>
                    <a:pt x="1207881" y="496549"/>
                  </a:cubicBezTo>
                  <a:cubicBezTo>
                    <a:pt x="1216187" y="488243"/>
                    <a:pt x="1208913" y="467310"/>
                    <a:pt x="1186471" y="434931"/>
                  </a:cubicBezTo>
                  <a:cubicBezTo>
                    <a:pt x="1168207" y="408582"/>
                    <a:pt x="1158123" y="395270"/>
                    <a:pt x="1152603" y="394472"/>
                  </a:cubicBezTo>
                  <a:close/>
                  <a:moveTo>
                    <a:pt x="1124812" y="977752"/>
                  </a:moveTo>
                  <a:cubicBezTo>
                    <a:pt x="1115317" y="979807"/>
                    <a:pt x="1106107" y="989816"/>
                    <a:pt x="1098506" y="1007491"/>
                  </a:cubicBezTo>
                  <a:cubicBezTo>
                    <a:pt x="1077028" y="1057434"/>
                    <a:pt x="1078368" y="1068203"/>
                    <a:pt x="1108031" y="1084078"/>
                  </a:cubicBezTo>
                  <a:cubicBezTo>
                    <a:pt x="1140441" y="1101423"/>
                    <a:pt x="1141272" y="1126378"/>
                    <a:pt x="1109100" y="1116167"/>
                  </a:cubicBezTo>
                  <a:cubicBezTo>
                    <a:pt x="1095718" y="1111920"/>
                    <a:pt x="1080921" y="1114670"/>
                    <a:pt x="1076219" y="1122278"/>
                  </a:cubicBezTo>
                  <a:cubicBezTo>
                    <a:pt x="1070129" y="1132132"/>
                    <a:pt x="1062515" y="1131833"/>
                    <a:pt x="1049750" y="1121240"/>
                  </a:cubicBezTo>
                  <a:cubicBezTo>
                    <a:pt x="1035381" y="1109314"/>
                    <a:pt x="1031831" y="1111205"/>
                    <a:pt x="1031831" y="1130783"/>
                  </a:cubicBezTo>
                  <a:cubicBezTo>
                    <a:pt x="1031831" y="1144211"/>
                    <a:pt x="1038743" y="1162110"/>
                    <a:pt x="1047190" y="1170557"/>
                  </a:cubicBezTo>
                  <a:cubicBezTo>
                    <a:pt x="1059203" y="1182570"/>
                    <a:pt x="1046216" y="1202423"/>
                    <a:pt x="987592" y="1261665"/>
                  </a:cubicBezTo>
                  <a:cubicBezTo>
                    <a:pt x="946365" y="1303327"/>
                    <a:pt x="915757" y="1340538"/>
                    <a:pt x="919575" y="1344356"/>
                  </a:cubicBezTo>
                  <a:cubicBezTo>
                    <a:pt x="923393" y="1348174"/>
                    <a:pt x="950330" y="1325463"/>
                    <a:pt x="979436" y="1293888"/>
                  </a:cubicBezTo>
                  <a:cubicBezTo>
                    <a:pt x="1008541" y="1262312"/>
                    <a:pt x="1036887" y="1236478"/>
                    <a:pt x="1042428" y="1236478"/>
                  </a:cubicBezTo>
                  <a:cubicBezTo>
                    <a:pt x="1047969" y="1236478"/>
                    <a:pt x="1050021" y="1270768"/>
                    <a:pt x="1046990" y="1312678"/>
                  </a:cubicBezTo>
                  <a:cubicBezTo>
                    <a:pt x="1043124" y="1366129"/>
                    <a:pt x="1045981" y="1388878"/>
                    <a:pt x="1056560" y="1388878"/>
                  </a:cubicBezTo>
                  <a:cubicBezTo>
                    <a:pt x="1065613" y="1388878"/>
                    <a:pt x="1068572" y="1379205"/>
                    <a:pt x="1063963" y="1364680"/>
                  </a:cubicBezTo>
                  <a:cubicBezTo>
                    <a:pt x="1058414" y="1347198"/>
                    <a:pt x="1066987" y="1332861"/>
                    <a:pt x="1094857" y="1313016"/>
                  </a:cubicBezTo>
                  <a:cubicBezTo>
                    <a:pt x="1116073" y="1297909"/>
                    <a:pt x="1133431" y="1277365"/>
                    <a:pt x="1133431" y="1267363"/>
                  </a:cubicBezTo>
                  <a:cubicBezTo>
                    <a:pt x="1133431" y="1257361"/>
                    <a:pt x="1142004" y="1249178"/>
                    <a:pt x="1152481" y="1249178"/>
                  </a:cubicBezTo>
                  <a:cubicBezTo>
                    <a:pt x="1179027" y="1249178"/>
                    <a:pt x="1176872" y="1255838"/>
                    <a:pt x="1132874" y="1309755"/>
                  </a:cubicBezTo>
                  <a:lnTo>
                    <a:pt x="1094217" y="1357128"/>
                  </a:lnTo>
                  <a:lnTo>
                    <a:pt x="1136974" y="1322203"/>
                  </a:lnTo>
                  <a:cubicBezTo>
                    <a:pt x="1188895" y="1279792"/>
                    <a:pt x="1192229" y="1279516"/>
                    <a:pt x="1201600" y="1316851"/>
                  </a:cubicBezTo>
                  <a:cubicBezTo>
                    <a:pt x="1214187" y="1367003"/>
                    <a:pt x="1310484" y="1374235"/>
                    <a:pt x="1335801" y="1326929"/>
                  </a:cubicBezTo>
                  <a:cubicBezTo>
                    <a:pt x="1352912" y="1294956"/>
                    <a:pt x="1353513" y="1211078"/>
                    <a:pt x="1336631" y="1211078"/>
                  </a:cubicBezTo>
                  <a:cubicBezTo>
                    <a:pt x="1329646" y="1211078"/>
                    <a:pt x="1323931" y="1230756"/>
                    <a:pt x="1323931" y="1254808"/>
                  </a:cubicBezTo>
                  <a:cubicBezTo>
                    <a:pt x="1323931" y="1308287"/>
                    <a:pt x="1283178" y="1344349"/>
                    <a:pt x="1245519" y="1324194"/>
                  </a:cubicBezTo>
                  <a:cubicBezTo>
                    <a:pt x="1224935" y="1313178"/>
                    <a:pt x="1222090" y="1297041"/>
                    <a:pt x="1223795" y="1200973"/>
                  </a:cubicBezTo>
                  <a:cubicBezTo>
                    <a:pt x="1225275" y="1117622"/>
                    <a:pt x="1230372" y="1088125"/>
                    <a:pt x="1244515" y="1081065"/>
                  </a:cubicBezTo>
                  <a:cubicBezTo>
                    <a:pt x="1272214" y="1067238"/>
                    <a:pt x="1253325" y="1033278"/>
                    <a:pt x="1217935" y="1033278"/>
                  </a:cubicBezTo>
                  <a:cubicBezTo>
                    <a:pt x="1201108" y="1033278"/>
                    <a:pt x="1180026" y="1042093"/>
                    <a:pt x="1171084" y="1052866"/>
                  </a:cubicBezTo>
                  <a:cubicBezTo>
                    <a:pt x="1160246" y="1065925"/>
                    <a:pt x="1150594" y="1068221"/>
                    <a:pt x="1142127" y="1059754"/>
                  </a:cubicBezTo>
                  <a:cubicBezTo>
                    <a:pt x="1133661" y="1051288"/>
                    <a:pt x="1134693" y="1040710"/>
                    <a:pt x="1145223" y="1028023"/>
                  </a:cubicBezTo>
                  <a:cubicBezTo>
                    <a:pt x="1153910" y="1017555"/>
                    <a:pt x="1157331" y="1003025"/>
                    <a:pt x="1152825" y="995734"/>
                  </a:cubicBezTo>
                  <a:cubicBezTo>
                    <a:pt x="1144087" y="981596"/>
                    <a:pt x="1134307" y="975697"/>
                    <a:pt x="1124812" y="977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9" name="任意多边形: 形状 10"/>
            <p:cNvSpPr/>
            <p:nvPr/>
          </p:nvSpPr>
          <p:spPr>
            <a:xfrm>
              <a:off x="9517527" y="4577395"/>
              <a:ext cx="24129" cy="24129"/>
            </a:xfrm>
            <a:custGeom>
              <a:avLst/>
              <a:gdLst>
                <a:gd name="connsiteX0" fmla="*/ 15240 w 24129"/>
                <a:gd name="connsiteY0" fmla="*/ 0 h 24129"/>
                <a:gd name="connsiteX1" fmla="*/ 15240 w 24129"/>
                <a:gd name="connsiteY1" fmla="*/ 15240 h 24129"/>
                <a:gd name="connsiteX2" fmla="*/ 0 w 24129"/>
                <a:gd name="connsiteY2" fmla="*/ 15240 h 24129"/>
                <a:gd name="connsiteX3" fmla="*/ 15240 w 24129"/>
                <a:gd name="connsiteY3" fmla="*/ 0 h 24129"/>
              </a:gdLst>
              <a:ahLst/>
              <a:cxnLst>
                <a:cxn ang="0">
                  <a:pos x="connsiteX0" y="connsiteY0"/>
                </a:cxn>
                <a:cxn ang="0">
                  <a:pos x="connsiteX1" y="connsiteY1"/>
                </a:cxn>
                <a:cxn ang="0">
                  <a:pos x="connsiteX2" y="connsiteY2"/>
                </a:cxn>
                <a:cxn ang="0">
                  <a:pos x="connsiteX3" y="connsiteY3"/>
                </a:cxn>
              </a:cxnLst>
              <a:rect l="l" t="t" r="r" b="b"/>
              <a:pathLst>
                <a:path w="24129" h="24129">
                  <a:moveTo>
                    <a:pt x="15240" y="0"/>
                  </a:moveTo>
                  <a:cubicBezTo>
                    <a:pt x="27093" y="0"/>
                    <a:pt x="27093" y="3387"/>
                    <a:pt x="15240" y="15240"/>
                  </a:cubicBezTo>
                  <a:cubicBezTo>
                    <a:pt x="3387" y="27093"/>
                    <a:pt x="0" y="27093"/>
                    <a:pt x="0" y="15240"/>
                  </a:cubicBezTo>
                  <a:cubicBezTo>
                    <a:pt x="0" y="6858"/>
                    <a:pt x="6858" y="0"/>
                    <a:pt x="1524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0" name="任意多边形: 形状 11"/>
            <p:cNvSpPr/>
            <p:nvPr/>
          </p:nvSpPr>
          <p:spPr>
            <a:xfrm>
              <a:off x="9472162" y="4645265"/>
              <a:ext cx="31217" cy="31918"/>
            </a:xfrm>
            <a:custGeom>
              <a:avLst/>
              <a:gdLst>
                <a:gd name="connsiteX0" fmla="*/ 11524 w 31217"/>
                <a:gd name="connsiteY0" fmla="*/ 5 h 31918"/>
                <a:gd name="connsiteX1" fmla="*/ 23727 w 31217"/>
                <a:gd name="connsiteY1" fmla="*/ 7011 h 31918"/>
                <a:gd name="connsiteX2" fmla="*/ 7903 w 31217"/>
                <a:gd name="connsiteY2" fmla="*/ 27773 h 31918"/>
                <a:gd name="connsiteX3" fmla="*/ 2141 w 31217"/>
                <a:gd name="connsiteY3" fmla="*/ 6345 h 31918"/>
                <a:gd name="connsiteX4" fmla="*/ 11524 w 31217"/>
                <a:gd name="connsiteY4" fmla="*/ 5 h 31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17" h="31918">
                  <a:moveTo>
                    <a:pt x="11524" y="5"/>
                  </a:moveTo>
                  <a:cubicBezTo>
                    <a:pt x="15110" y="116"/>
                    <a:pt x="19167" y="2451"/>
                    <a:pt x="23727" y="7011"/>
                  </a:cubicBezTo>
                  <a:cubicBezTo>
                    <a:pt x="40027" y="23311"/>
                    <a:pt x="27429" y="39841"/>
                    <a:pt x="7903" y="27773"/>
                  </a:cubicBezTo>
                  <a:cubicBezTo>
                    <a:pt x="339" y="23099"/>
                    <a:pt x="-2254" y="13456"/>
                    <a:pt x="2141" y="6345"/>
                  </a:cubicBezTo>
                  <a:cubicBezTo>
                    <a:pt x="4821" y="2008"/>
                    <a:pt x="7938" y="-106"/>
                    <a:pt x="11524" y="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1" name="任意多边形: 形状 12"/>
            <p:cNvSpPr/>
            <p:nvPr/>
          </p:nvSpPr>
          <p:spPr>
            <a:xfrm>
              <a:off x="9542926" y="5110794"/>
              <a:ext cx="25400" cy="25400"/>
            </a:xfrm>
            <a:custGeom>
              <a:avLst/>
              <a:gdLst>
                <a:gd name="connsiteX0" fmla="*/ 12700 w 25400"/>
                <a:gd name="connsiteY0" fmla="*/ 0 h 25400"/>
                <a:gd name="connsiteX1" fmla="*/ 25400 w 25400"/>
                <a:gd name="connsiteY1" fmla="*/ 12700 h 25400"/>
                <a:gd name="connsiteX2" fmla="*/ 12700 w 25400"/>
                <a:gd name="connsiteY2" fmla="*/ 25400 h 25400"/>
                <a:gd name="connsiteX3" fmla="*/ 0 w 25400"/>
                <a:gd name="connsiteY3" fmla="*/ 12700 h 25400"/>
                <a:gd name="connsiteX4" fmla="*/ 12700 w 2540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 h="25400">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2" name="任意多边形: 形状 13"/>
            <p:cNvSpPr/>
            <p:nvPr/>
          </p:nvSpPr>
          <p:spPr>
            <a:xfrm>
              <a:off x="9530226" y="5225094"/>
              <a:ext cx="25400" cy="25400"/>
            </a:xfrm>
            <a:custGeom>
              <a:avLst/>
              <a:gdLst>
                <a:gd name="connsiteX0" fmla="*/ 12700 w 25400"/>
                <a:gd name="connsiteY0" fmla="*/ 0 h 25400"/>
                <a:gd name="connsiteX1" fmla="*/ 25400 w 25400"/>
                <a:gd name="connsiteY1" fmla="*/ 12700 h 25400"/>
                <a:gd name="connsiteX2" fmla="*/ 12700 w 25400"/>
                <a:gd name="connsiteY2" fmla="*/ 25400 h 25400"/>
                <a:gd name="connsiteX3" fmla="*/ 0 w 25400"/>
                <a:gd name="connsiteY3" fmla="*/ 12700 h 25400"/>
                <a:gd name="connsiteX4" fmla="*/ 12700 w 2540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 h="25400">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3" name="任意多边形: 形状 14"/>
            <p:cNvSpPr/>
            <p:nvPr/>
          </p:nvSpPr>
          <p:spPr>
            <a:xfrm>
              <a:off x="9420784" y="5275894"/>
              <a:ext cx="33242" cy="25400"/>
            </a:xfrm>
            <a:custGeom>
              <a:avLst/>
              <a:gdLst>
                <a:gd name="connsiteX0" fmla="*/ 13443 w 33242"/>
                <a:gd name="connsiteY0" fmla="*/ 0 h 25400"/>
                <a:gd name="connsiteX1" fmla="*/ 33242 w 33242"/>
                <a:gd name="connsiteY1" fmla="*/ 12700 h 25400"/>
                <a:gd name="connsiteX2" fmla="*/ 21291 w 33242"/>
                <a:gd name="connsiteY2" fmla="*/ 25400 h 25400"/>
                <a:gd name="connsiteX3" fmla="*/ 1492 w 33242"/>
                <a:gd name="connsiteY3" fmla="*/ 12700 h 25400"/>
                <a:gd name="connsiteX4" fmla="*/ 13443 w 33242"/>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42" h="25400">
                  <a:moveTo>
                    <a:pt x="13443" y="0"/>
                  </a:moveTo>
                  <a:cubicBezTo>
                    <a:pt x="24332" y="0"/>
                    <a:pt x="33242" y="5715"/>
                    <a:pt x="33242" y="12700"/>
                  </a:cubicBezTo>
                  <a:cubicBezTo>
                    <a:pt x="33242" y="19685"/>
                    <a:pt x="27864" y="25400"/>
                    <a:pt x="21291" y="25400"/>
                  </a:cubicBezTo>
                  <a:cubicBezTo>
                    <a:pt x="14719" y="25400"/>
                    <a:pt x="5809" y="19685"/>
                    <a:pt x="1492" y="12700"/>
                  </a:cubicBezTo>
                  <a:cubicBezTo>
                    <a:pt x="-2825" y="5715"/>
                    <a:pt x="2553" y="0"/>
                    <a:pt x="1344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4" name="任意多边形: 形状 15"/>
            <p:cNvSpPr/>
            <p:nvPr/>
          </p:nvSpPr>
          <p:spPr>
            <a:xfrm>
              <a:off x="9417878" y="5326694"/>
              <a:ext cx="34197" cy="27305"/>
            </a:xfrm>
            <a:custGeom>
              <a:avLst/>
              <a:gdLst>
                <a:gd name="connsiteX0" fmla="*/ 17099 w 34197"/>
                <a:gd name="connsiteY0" fmla="*/ 0 h 27305"/>
                <a:gd name="connsiteX1" fmla="*/ 33715 w 34197"/>
                <a:gd name="connsiteY1" fmla="*/ 13652 h 27305"/>
                <a:gd name="connsiteX2" fmla="*/ 17099 w 34197"/>
                <a:gd name="connsiteY2" fmla="*/ 27305 h 27305"/>
                <a:gd name="connsiteX3" fmla="*/ 483 w 34197"/>
                <a:gd name="connsiteY3" fmla="*/ 13652 h 27305"/>
                <a:gd name="connsiteX4" fmla="*/ 17099 w 34197"/>
                <a:gd name="connsiteY4" fmla="*/ 0 h 27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97" h="27305">
                  <a:moveTo>
                    <a:pt x="17099" y="0"/>
                  </a:moveTo>
                  <a:cubicBezTo>
                    <a:pt x="28741" y="0"/>
                    <a:pt x="36218" y="6144"/>
                    <a:pt x="33715" y="13652"/>
                  </a:cubicBezTo>
                  <a:cubicBezTo>
                    <a:pt x="31212" y="21161"/>
                    <a:pt x="23735" y="27305"/>
                    <a:pt x="17099" y="27305"/>
                  </a:cubicBezTo>
                  <a:cubicBezTo>
                    <a:pt x="10463" y="27305"/>
                    <a:pt x="2986" y="21161"/>
                    <a:pt x="483" y="13652"/>
                  </a:cubicBezTo>
                  <a:cubicBezTo>
                    <a:pt x="-2020" y="6144"/>
                    <a:pt x="5457" y="0"/>
                    <a:pt x="1709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5" name="任意多边形: 形状 16"/>
            <p:cNvSpPr/>
            <p:nvPr/>
          </p:nvSpPr>
          <p:spPr>
            <a:xfrm>
              <a:off x="9517526" y="4577395"/>
              <a:ext cx="24129" cy="24129"/>
            </a:xfrm>
            <a:custGeom>
              <a:avLst/>
              <a:gdLst>
                <a:gd name="connsiteX0" fmla="*/ 15240 w 24129"/>
                <a:gd name="connsiteY0" fmla="*/ 0 h 24129"/>
                <a:gd name="connsiteX1" fmla="*/ 15240 w 24129"/>
                <a:gd name="connsiteY1" fmla="*/ 15240 h 24129"/>
                <a:gd name="connsiteX2" fmla="*/ 0 w 24129"/>
                <a:gd name="connsiteY2" fmla="*/ 15240 h 24129"/>
                <a:gd name="connsiteX3" fmla="*/ 15240 w 24129"/>
                <a:gd name="connsiteY3" fmla="*/ 0 h 24129"/>
              </a:gdLst>
              <a:ahLst/>
              <a:cxnLst>
                <a:cxn ang="0">
                  <a:pos x="connsiteX0" y="connsiteY0"/>
                </a:cxn>
                <a:cxn ang="0">
                  <a:pos x="connsiteX1" y="connsiteY1"/>
                </a:cxn>
                <a:cxn ang="0">
                  <a:pos x="connsiteX2" y="connsiteY2"/>
                </a:cxn>
                <a:cxn ang="0">
                  <a:pos x="connsiteX3" y="connsiteY3"/>
                </a:cxn>
              </a:cxnLst>
              <a:rect l="l" t="t" r="r" b="b"/>
              <a:pathLst>
                <a:path w="24129" h="24129">
                  <a:moveTo>
                    <a:pt x="15240" y="0"/>
                  </a:moveTo>
                  <a:cubicBezTo>
                    <a:pt x="27093" y="0"/>
                    <a:pt x="27093" y="3387"/>
                    <a:pt x="15240" y="15240"/>
                  </a:cubicBezTo>
                  <a:cubicBezTo>
                    <a:pt x="3387" y="27093"/>
                    <a:pt x="0" y="27093"/>
                    <a:pt x="0" y="15240"/>
                  </a:cubicBezTo>
                  <a:cubicBezTo>
                    <a:pt x="0" y="6858"/>
                    <a:pt x="6858" y="0"/>
                    <a:pt x="1524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6" name="任意多边形: 形状 17"/>
            <p:cNvSpPr/>
            <p:nvPr/>
          </p:nvSpPr>
          <p:spPr>
            <a:xfrm>
              <a:off x="9479588" y="5177602"/>
              <a:ext cx="41441" cy="98293"/>
            </a:xfrm>
            <a:custGeom>
              <a:avLst/>
              <a:gdLst/>
              <a:ahLst/>
              <a:cxnLst/>
              <a:rect l="0" t="0" r="0" b="0"/>
              <a:pathLst>
                <a:path w="41441" h="98293">
                  <a:moveTo>
                    <a:pt x="8827" y="13445"/>
                  </a:moveTo>
                  <a:cubicBezTo>
                    <a:pt x="0" y="36448"/>
                    <a:pt x="13041" y="98292"/>
                    <a:pt x="26719" y="98292"/>
                  </a:cubicBezTo>
                  <a:cubicBezTo>
                    <a:pt x="41440" y="98292"/>
                    <a:pt x="41305" y="12972"/>
                    <a:pt x="26569" y="3864"/>
                  </a:cubicBezTo>
                  <a:cubicBezTo>
                    <a:pt x="20316" y="0"/>
                    <a:pt x="12332" y="4311"/>
                    <a:pt x="8827" y="1344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grpSp>
      <p:grpSp>
        <p:nvGrpSpPr>
          <p:cNvPr id="17" name="组合 18"/>
          <p:cNvGrpSpPr/>
          <p:nvPr userDrawn="1"/>
        </p:nvGrpSpPr>
        <p:grpSpPr bwMode="auto">
          <a:xfrm>
            <a:off x="660400" y="831850"/>
            <a:ext cx="2827338" cy="368300"/>
            <a:chOff x="436880" y="831334"/>
            <a:chExt cx="2826814" cy="369332"/>
          </a:xfrm>
        </p:grpSpPr>
        <p:cxnSp>
          <p:nvCxnSpPr>
            <p:cNvPr id="18" name="直接连接符 17"/>
            <p:cNvCxnSpPr/>
            <p:nvPr/>
          </p:nvCxnSpPr>
          <p:spPr>
            <a:xfrm flipV="1">
              <a:off x="436880" y="1016000"/>
              <a:ext cx="1172946"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328829" y="1016000"/>
              <a:ext cx="934865"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0" name="文本框 21"/>
            <p:cNvSpPr txBox="1">
              <a:spLocks noChangeArrowheads="1"/>
            </p:cNvSpPr>
            <p:nvPr/>
          </p:nvSpPr>
          <p:spPr bwMode="auto">
            <a:xfrm>
              <a:off x="1610155" y="831334"/>
              <a:ext cx="717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en-US" altLang="zh-CN">
                  <a:solidFill>
                    <a:schemeClr val="accent1"/>
                  </a:solidFill>
                  <a:latin typeface="Cambria Math" pitchFamily="18" charset="0"/>
                  <a:sym typeface="Wingdings" pitchFamily="2" charset="2"/>
                </a:rPr>
                <a:t></a:t>
              </a:r>
              <a:endParaRPr lang="zh-CN" altLang="en-US">
                <a:solidFill>
                  <a:schemeClr val="accent1"/>
                </a:solidFill>
                <a:latin typeface="Cambria Math" pitchFamily="18" charset="0"/>
              </a:endParaRPr>
            </a:p>
          </p:txBody>
        </p:sp>
      </p:grpSp>
      <p:cxnSp>
        <p:nvCxnSpPr>
          <p:cNvPr id="21" name="直接连接符 20"/>
          <p:cNvCxnSpPr/>
          <p:nvPr userDrawn="1"/>
        </p:nvCxnSpPr>
        <p:spPr>
          <a:xfrm>
            <a:off x="3263900" y="1014413"/>
            <a:ext cx="8255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0" name="图片占位符 29"/>
          <p:cNvSpPr>
            <a:spLocks noGrp="1"/>
          </p:cNvSpPr>
          <p:nvPr>
            <p:ph type="pic" sz="quarter" idx="13"/>
          </p:nvPr>
        </p:nvSpPr>
        <p:spPr>
          <a:xfrm>
            <a:off x="674688" y="1198563"/>
            <a:ext cx="10842625" cy="4045242"/>
          </a:xfrm>
          <a:custGeom>
            <a:avLst/>
            <a:gdLst>
              <a:gd name="connsiteX0" fmla="*/ 7393991 w 10842625"/>
              <a:gd name="connsiteY0" fmla="*/ 854172 h 4045242"/>
              <a:gd name="connsiteX1" fmla="*/ 10585061 w 10842625"/>
              <a:gd name="connsiteY1" fmla="*/ 854172 h 4045242"/>
              <a:gd name="connsiteX2" fmla="*/ 10585061 w 10842625"/>
              <a:gd name="connsiteY2" fmla="*/ 4045242 h 4045242"/>
              <a:gd name="connsiteX3" fmla="*/ 7393991 w 10842625"/>
              <a:gd name="connsiteY3" fmla="*/ 4045242 h 4045242"/>
              <a:gd name="connsiteX4" fmla="*/ 4003464 w 10842625"/>
              <a:gd name="connsiteY4" fmla="*/ 854172 h 4045242"/>
              <a:gd name="connsiteX5" fmla="*/ 7194534 w 10842625"/>
              <a:gd name="connsiteY5" fmla="*/ 854172 h 4045242"/>
              <a:gd name="connsiteX6" fmla="*/ 7194534 w 10842625"/>
              <a:gd name="connsiteY6" fmla="*/ 4045242 h 4045242"/>
              <a:gd name="connsiteX7" fmla="*/ 4003464 w 10842625"/>
              <a:gd name="connsiteY7" fmla="*/ 4045242 h 4045242"/>
              <a:gd name="connsiteX8" fmla="*/ 612937 w 10842625"/>
              <a:gd name="connsiteY8" fmla="*/ 854172 h 4045242"/>
              <a:gd name="connsiteX9" fmla="*/ 3804007 w 10842625"/>
              <a:gd name="connsiteY9" fmla="*/ 854172 h 4045242"/>
              <a:gd name="connsiteX10" fmla="*/ 3804007 w 10842625"/>
              <a:gd name="connsiteY10" fmla="*/ 4045242 h 4045242"/>
              <a:gd name="connsiteX11" fmla="*/ 612937 w 10842625"/>
              <a:gd name="connsiteY11" fmla="*/ 4045242 h 4045242"/>
              <a:gd name="connsiteX12" fmla="*/ 0 w 10842625"/>
              <a:gd name="connsiteY12" fmla="*/ 0 h 4045242"/>
              <a:gd name="connsiteX13" fmla="*/ 10842625 w 10842625"/>
              <a:gd name="connsiteY13" fmla="*/ 0 h 4045242"/>
              <a:gd name="connsiteX14" fmla="*/ 10842625 w 10842625"/>
              <a:gd name="connsiteY14" fmla="*/ 2103 h 4045242"/>
              <a:gd name="connsiteX15" fmla="*/ 0 w 10842625"/>
              <a:gd name="connsiteY15" fmla="*/ 2103 h 4045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842625" h="4045242">
                <a:moveTo>
                  <a:pt x="7393991" y="854172"/>
                </a:moveTo>
                <a:lnTo>
                  <a:pt x="10585061" y="854172"/>
                </a:lnTo>
                <a:lnTo>
                  <a:pt x="10585061" y="4045242"/>
                </a:lnTo>
                <a:lnTo>
                  <a:pt x="7393991" y="4045242"/>
                </a:lnTo>
                <a:close/>
                <a:moveTo>
                  <a:pt x="4003464" y="854172"/>
                </a:moveTo>
                <a:lnTo>
                  <a:pt x="7194534" y="854172"/>
                </a:lnTo>
                <a:lnTo>
                  <a:pt x="7194534" y="4045242"/>
                </a:lnTo>
                <a:lnTo>
                  <a:pt x="4003464" y="4045242"/>
                </a:lnTo>
                <a:close/>
                <a:moveTo>
                  <a:pt x="612937" y="854172"/>
                </a:moveTo>
                <a:lnTo>
                  <a:pt x="3804007" y="854172"/>
                </a:lnTo>
                <a:lnTo>
                  <a:pt x="3804007" y="4045242"/>
                </a:lnTo>
                <a:lnTo>
                  <a:pt x="612937" y="4045242"/>
                </a:lnTo>
                <a:close/>
                <a:moveTo>
                  <a:pt x="0" y="0"/>
                </a:moveTo>
                <a:lnTo>
                  <a:pt x="10842625" y="0"/>
                </a:lnTo>
                <a:lnTo>
                  <a:pt x="10842625" y="2103"/>
                </a:lnTo>
                <a:lnTo>
                  <a:pt x="0" y="2103"/>
                </a:lnTo>
                <a:close/>
              </a:path>
            </a:pathLst>
          </a:custGeom>
        </p:spPr>
        <p:txBody>
          <a:bodyPr wrap="square">
            <a:noAutofit/>
          </a:bodyPr>
          <a:lstStyle>
            <a:lvl1pPr>
              <a:defRPr>
                <a:latin typeface="Cambria Math" pitchFamily="18" charset="0"/>
              </a:defRPr>
            </a:lvl1pPr>
          </a:lstStyle>
          <a:p>
            <a:r>
              <a:rPr lang="zh-CN" altLang="en-US" noProof="1"/>
              <a:t>单击图标添加图片</a:t>
            </a:r>
            <a:endParaRPr lang="zh-CN" altLang="en-US" noProof="1"/>
          </a:p>
        </p:txBody>
      </p:sp>
      <p:sp>
        <p:nvSpPr>
          <p:cNvPr id="22" name="页脚占位符 2"/>
          <p:cNvSpPr>
            <a:spLocks noGrp="1"/>
          </p:cNvSpPr>
          <p:nvPr>
            <p:ph type="ftr" sz="quarter" idx="14"/>
          </p:nvPr>
        </p:nvSpPr>
        <p:spPr>
          <a:xfrm>
            <a:off x="660400" y="6362700"/>
            <a:ext cx="3644900" cy="365125"/>
          </a:xfrm>
        </p:spPr>
        <p:txBody>
          <a:bodyPr/>
          <a:lstStyle>
            <a:lvl1pPr algn="dist">
              <a:defRPr dirty="0"/>
            </a:lvl1pPr>
          </a:lstStyle>
          <a:p>
            <a:r>
              <a:rPr lang="zh-CN" altLang="en-US"/>
              <a:t>重德</a:t>
            </a:r>
            <a:r>
              <a:rPr lang="en-US" altLang="zh-CN"/>
              <a:t>/</a:t>
            </a:r>
            <a:r>
              <a:rPr lang="zh-CN" altLang="en-US"/>
              <a:t>博学</a:t>
            </a:r>
            <a:r>
              <a:rPr lang="en-US" altLang="zh-CN"/>
              <a:t>/</a:t>
            </a:r>
            <a:r>
              <a:rPr lang="zh-CN" altLang="en-US"/>
              <a:t>务实</a:t>
            </a:r>
            <a:r>
              <a:rPr lang="en-US" altLang="zh-CN"/>
              <a:t>/</a:t>
            </a:r>
            <a:r>
              <a:rPr lang="zh-CN" altLang="en-US"/>
              <a:t>尚美</a:t>
            </a:r>
            <a:endParaRPr lang="zh-CN" altLang="en-US"/>
          </a:p>
        </p:txBody>
      </p:sp>
      <p:sp>
        <p:nvSpPr>
          <p:cNvPr id="23" name="灯片编号占位符 3"/>
          <p:cNvSpPr>
            <a:spLocks noGrp="1"/>
          </p:cNvSpPr>
          <p:nvPr>
            <p:ph type="sldNum" sz="quarter" idx="15"/>
          </p:nvPr>
        </p:nvSpPr>
        <p:spPr/>
        <p:txBody>
          <a:bodyPr/>
          <a:lstStyle>
            <a:lvl1pPr>
              <a:defRPr/>
            </a:lvl1pPr>
          </a:lstStyle>
          <a:p>
            <a:fld id="{36EC515E-ECC2-47E0-AA67-AE478C9801B8}"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容版式2-含矩形图片占位符">
    <p:spTree>
      <p:nvGrpSpPr>
        <p:cNvPr id="1" name=""/>
        <p:cNvGrpSpPr/>
        <p:nvPr/>
      </p:nvGrpSpPr>
      <p:grpSpPr>
        <a:xfrm>
          <a:off x="0" y="0"/>
          <a:ext cx="0" cy="0"/>
          <a:chOff x="0" y="0"/>
          <a:chExt cx="0" cy="0"/>
        </a:xfrm>
      </p:grpSpPr>
      <p:pic>
        <p:nvPicPr>
          <p:cNvPr id="3" name="图片 4"/>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t="20294" r="17004"/>
          <a:stretch>
            <a:fillRect/>
          </a:stretch>
        </p:blipFill>
        <p:spPr bwMode="auto">
          <a:xfrm>
            <a:off x="4565650" y="0"/>
            <a:ext cx="7626350" cy="728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组合 5"/>
          <p:cNvGrpSpPr/>
          <p:nvPr userDrawn="1"/>
        </p:nvGrpSpPr>
        <p:grpSpPr bwMode="auto">
          <a:xfrm>
            <a:off x="9158288" y="282575"/>
            <a:ext cx="2359025" cy="784225"/>
            <a:chOff x="9160372" y="137569"/>
            <a:chExt cx="2358528" cy="784386"/>
          </a:xfrm>
        </p:grpSpPr>
        <p:pic>
          <p:nvPicPr>
            <p:cNvPr id="5" name="图片 6" descr="图片包含 游戏机, 钟表&#10;&#10;描述已自动生成"/>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60372" y="329973"/>
              <a:ext cx="474798" cy="472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7" descr="图片包含 游戏机, 食物&#10;&#10;描述已自动生成"/>
            <p:cNvPicPr>
              <a:picLocks noChangeAspect="1" noChangeArrowheads="1"/>
            </p:cNvPicPr>
            <p:nvPr/>
          </p:nvPicPr>
          <p:blipFill>
            <a:blip r:embed="rId4" cstate="print">
              <a:extLst>
                <a:ext uri="{28A0092B-C50C-407E-A947-70E740481C1C}">
                  <a14:useLocalDpi xmlns:a14="http://schemas.microsoft.com/office/drawing/2010/main" val="0"/>
                </a:ext>
              </a:extLst>
            </a:blip>
            <a:srcRect l="1965"/>
            <a:stretch>
              <a:fillRect/>
            </a:stretch>
          </p:blipFill>
          <p:spPr bwMode="auto">
            <a:xfrm>
              <a:off x="9663727" y="137569"/>
              <a:ext cx="1855173" cy="78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p:nvPr/>
        </p:nvGrpSpPr>
        <p:grpSpPr>
          <a:xfrm>
            <a:off x="481480" y="260235"/>
            <a:ext cx="675983" cy="661720"/>
            <a:chOff x="8358696" y="4052116"/>
            <a:chExt cx="1834907" cy="1796214"/>
          </a:xfrm>
          <a:gradFill flip="none" rotWithShape="1">
            <a:gsLst>
              <a:gs pos="0">
                <a:srgbClr val="ADB5BF">
                  <a:alpha val="60000"/>
                </a:srgbClr>
              </a:gs>
              <a:gs pos="98639">
                <a:srgbClr val="ADB5BF">
                  <a:alpha val="11000"/>
                </a:srgbClr>
              </a:gs>
              <a:gs pos="70000">
                <a:srgbClr val="ADB5BF">
                  <a:alpha val="16000"/>
                </a:srgbClr>
              </a:gs>
            </a:gsLst>
            <a:lin ang="5400000" scaled="1"/>
            <a:tileRect/>
          </a:gradFill>
        </p:grpSpPr>
        <p:sp>
          <p:nvSpPr>
            <p:cNvPr id="8" name="任意多边形: 形状 9"/>
            <p:cNvSpPr/>
            <p:nvPr/>
          </p:nvSpPr>
          <p:spPr>
            <a:xfrm>
              <a:off x="8358696" y="4052116"/>
              <a:ext cx="1834907" cy="1796214"/>
            </a:xfrm>
            <a:custGeom>
              <a:avLst/>
              <a:gdLst>
                <a:gd name="connsiteX0" fmla="*/ 901999 w 1834907"/>
                <a:gd name="connsiteY0" fmla="*/ 137 h 1796214"/>
                <a:gd name="connsiteX1" fmla="*/ 1013591 w 1834907"/>
                <a:gd name="connsiteY1" fmla="*/ 24400 h 1796214"/>
                <a:gd name="connsiteX2" fmla="*/ 1191211 w 1834907"/>
                <a:gd name="connsiteY2" fmla="*/ 134541 h 1796214"/>
                <a:gd name="connsiteX3" fmla="*/ 1251555 w 1834907"/>
                <a:gd name="connsiteY3" fmla="*/ 255191 h 1796214"/>
                <a:gd name="connsiteX4" fmla="*/ 1277756 w 1834907"/>
                <a:gd name="connsiteY4" fmla="*/ 349963 h 1796214"/>
                <a:gd name="connsiteX5" fmla="*/ 1301507 w 1834907"/>
                <a:gd name="connsiteY5" fmla="*/ 430171 h 1796214"/>
                <a:gd name="connsiteX6" fmla="*/ 1340416 w 1834907"/>
                <a:gd name="connsiteY6" fmla="*/ 560976 h 1796214"/>
                <a:gd name="connsiteX7" fmla="*/ 1378726 w 1834907"/>
                <a:gd name="connsiteY7" fmla="*/ 694029 h 1796214"/>
                <a:gd name="connsiteX8" fmla="*/ 1403904 w 1834907"/>
                <a:gd name="connsiteY8" fmla="*/ 840079 h 1796214"/>
                <a:gd name="connsiteX9" fmla="*/ 1433922 w 1834907"/>
                <a:gd name="connsiteY9" fmla="*/ 1141169 h 1796214"/>
                <a:gd name="connsiteX10" fmla="*/ 1453926 w 1834907"/>
                <a:gd name="connsiteY10" fmla="*/ 1367067 h 1796214"/>
                <a:gd name="connsiteX11" fmla="*/ 1447557 w 1834907"/>
                <a:gd name="connsiteY11" fmla="*/ 1420569 h 1796214"/>
                <a:gd name="connsiteX12" fmla="*/ 1433580 w 1834907"/>
                <a:gd name="connsiteY12" fmla="*/ 1466271 h 1796214"/>
                <a:gd name="connsiteX13" fmla="*/ 1539895 w 1834907"/>
                <a:gd name="connsiteY13" fmla="*/ 1472882 h 1796214"/>
                <a:gd name="connsiteX14" fmla="*/ 1714257 w 1834907"/>
                <a:gd name="connsiteY14" fmla="*/ 1495179 h 1796214"/>
                <a:gd name="connsiteX15" fmla="*/ 1815857 w 1834907"/>
                <a:gd name="connsiteY15" fmla="*/ 1552541 h 1796214"/>
                <a:gd name="connsiteX16" fmla="*/ 1815857 w 1834907"/>
                <a:gd name="connsiteY16" fmla="*/ 1593013 h 1796214"/>
                <a:gd name="connsiteX17" fmla="*/ 1742315 w 1834907"/>
                <a:gd name="connsiteY17" fmla="*/ 1612235 h 1796214"/>
                <a:gd name="connsiteX18" fmla="*/ 1690362 w 1834907"/>
                <a:gd name="connsiteY18" fmla="*/ 1650751 h 1796214"/>
                <a:gd name="connsiteX19" fmla="*/ 1341634 w 1834907"/>
                <a:gd name="connsiteY19" fmla="*/ 1737960 h 1796214"/>
                <a:gd name="connsiteX20" fmla="*/ 1116999 w 1834907"/>
                <a:gd name="connsiteY20" fmla="*/ 1776249 h 1796214"/>
                <a:gd name="connsiteX21" fmla="*/ 545857 w 1834907"/>
                <a:gd name="connsiteY21" fmla="*/ 1788460 h 1796214"/>
                <a:gd name="connsiteX22" fmla="*/ 254730 w 1834907"/>
                <a:gd name="connsiteY22" fmla="*/ 1769315 h 1796214"/>
                <a:gd name="connsiteX23" fmla="*/ 29305 w 1834907"/>
                <a:gd name="connsiteY23" fmla="*/ 1742426 h 1796214"/>
                <a:gd name="connsiteX24" fmla="*/ 23629 w 1834907"/>
                <a:gd name="connsiteY24" fmla="*/ 1610544 h 1796214"/>
                <a:gd name="connsiteX25" fmla="*/ 214170 w 1834907"/>
                <a:gd name="connsiteY25" fmla="*/ 1485316 h 1796214"/>
                <a:gd name="connsiteX26" fmla="*/ 327644 w 1834907"/>
                <a:gd name="connsiteY26" fmla="*/ 1492533 h 1796214"/>
                <a:gd name="connsiteX27" fmla="*/ 433745 w 1834907"/>
                <a:gd name="connsiteY27" fmla="*/ 1516237 h 1796214"/>
                <a:gd name="connsiteX28" fmla="*/ 520499 w 1834907"/>
                <a:gd name="connsiteY28" fmla="*/ 1507311 h 1796214"/>
                <a:gd name="connsiteX29" fmla="*/ 506545 w 1834907"/>
                <a:gd name="connsiteY29" fmla="*/ 1462932 h 1796214"/>
                <a:gd name="connsiteX30" fmla="*/ 479541 w 1834907"/>
                <a:gd name="connsiteY30" fmla="*/ 1217369 h 1796214"/>
                <a:gd name="connsiteX31" fmla="*/ 549707 w 1834907"/>
                <a:gd name="connsiteY31" fmla="*/ 835622 h 1796214"/>
                <a:gd name="connsiteX32" fmla="*/ 596657 w 1834907"/>
                <a:gd name="connsiteY32" fmla="*/ 757305 h 1796214"/>
                <a:gd name="connsiteX33" fmla="*/ 596657 w 1834907"/>
                <a:gd name="connsiteY33" fmla="*/ 358211 h 1796214"/>
                <a:gd name="connsiteX34" fmla="*/ 691907 w 1834907"/>
                <a:gd name="connsiteY34" fmla="*/ 213526 h 1796214"/>
                <a:gd name="connsiteX35" fmla="*/ 829748 w 1834907"/>
                <a:gd name="connsiteY35" fmla="*/ 33505 h 1796214"/>
                <a:gd name="connsiteX36" fmla="*/ 901999 w 1834907"/>
                <a:gd name="connsiteY36" fmla="*/ 137 h 1796214"/>
                <a:gd name="connsiteX37" fmla="*/ 1152603 w 1834907"/>
                <a:gd name="connsiteY37" fmla="*/ 394472 h 1796214"/>
                <a:gd name="connsiteX38" fmla="*/ 1146131 w 1834907"/>
                <a:gd name="connsiteY38" fmla="*/ 429098 h 1796214"/>
                <a:gd name="connsiteX39" fmla="*/ 1117556 w 1834907"/>
                <a:gd name="connsiteY39" fmla="*/ 459375 h 1796214"/>
                <a:gd name="connsiteX40" fmla="*/ 1118592 w 1834907"/>
                <a:gd name="connsiteY40" fmla="*/ 466656 h 1796214"/>
                <a:gd name="connsiteX41" fmla="*/ 1148203 w 1834907"/>
                <a:gd name="connsiteY41" fmla="*/ 474479 h 1796214"/>
                <a:gd name="connsiteX42" fmla="*/ 1120915 w 1834907"/>
                <a:gd name="connsiteY42" fmla="*/ 518632 h 1796214"/>
                <a:gd name="connsiteX43" fmla="*/ 1091304 w 1834907"/>
                <a:gd name="connsiteY43" fmla="*/ 598007 h 1796214"/>
                <a:gd name="connsiteX44" fmla="*/ 1066756 w 1834907"/>
                <a:gd name="connsiteY44" fmla="*/ 643637 h 1796214"/>
                <a:gd name="connsiteX45" fmla="*/ 1044531 w 1834907"/>
                <a:gd name="connsiteY45" fmla="*/ 617179 h 1796214"/>
                <a:gd name="connsiteX46" fmla="*/ 1053864 w 1834907"/>
                <a:gd name="connsiteY46" fmla="*/ 570979 h 1796214"/>
                <a:gd name="connsiteX47" fmla="*/ 1057094 w 1834907"/>
                <a:gd name="connsiteY47" fmla="*/ 423679 h 1796214"/>
                <a:gd name="connsiteX48" fmla="*/ 1036851 w 1834907"/>
                <a:gd name="connsiteY48" fmla="*/ 488168 h 1796214"/>
                <a:gd name="connsiteX49" fmla="*/ 979472 w 1834907"/>
                <a:gd name="connsiteY49" fmla="*/ 584968 h 1796214"/>
                <a:gd name="connsiteX50" fmla="*/ 937539 w 1834907"/>
                <a:gd name="connsiteY50" fmla="*/ 628429 h 1796214"/>
                <a:gd name="connsiteX51" fmla="*/ 993731 w 1834907"/>
                <a:gd name="connsiteY51" fmla="*/ 625821 h 1796214"/>
                <a:gd name="connsiteX52" fmla="*/ 1009452 w 1834907"/>
                <a:gd name="connsiteY52" fmla="*/ 617303 h 1796214"/>
                <a:gd name="connsiteX53" fmla="*/ 1018977 w 1834907"/>
                <a:gd name="connsiteY53" fmla="*/ 683868 h 1796214"/>
                <a:gd name="connsiteX54" fmla="*/ 1033774 w 1834907"/>
                <a:gd name="connsiteY54" fmla="*/ 756534 h 1796214"/>
                <a:gd name="connsiteX55" fmla="*/ 1046474 w 1834907"/>
                <a:gd name="connsiteY55" fmla="*/ 719602 h 1796214"/>
                <a:gd name="connsiteX56" fmla="*/ 1071042 w 1834907"/>
                <a:gd name="connsiteY56" fmla="*/ 673891 h 1796214"/>
                <a:gd name="connsiteX57" fmla="*/ 1120222 w 1834907"/>
                <a:gd name="connsiteY57" fmla="*/ 696116 h 1796214"/>
                <a:gd name="connsiteX58" fmla="*/ 1150931 w 1834907"/>
                <a:gd name="connsiteY58" fmla="*/ 682373 h 1796214"/>
                <a:gd name="connsiteX59" fmla="*/ 1153864 w 1834907"/>
                <a:gd name="connsiteY59" fmla="*/ 648507 h 1796214"/>
                <a:gd name="connsiteX60" fmla="*/ 1165181 w 1834907"/>
                <a:gd name="connsiteY60" fmla="*/ 691313 h 1796214"/>
                <a:gd name="connsiteX61" fmla="*/ 1127081 w 1834907"/>
                <a:gd name="connsiteY61" fmla="*/ 742234 h 1796214"/>
                <a:gd name="connsiteX62" fmla="*/ 1116632 w 1834907"/>
                <a:gd name="connsiteY62" fmla="*/ 765588 h 1796214"/>
                <a:gd name="connsiteX63" fmla="*/ 1190581 w 1834907"/>
                <a:gd name="connsiteY63" fmla="*/ 696729 h 1796214"/>
                <a:gd name="connsiteX64" fmla="*/ 1190581 w 1834907"/>
                <a:gd name="connsiteY64" fmla="*/ 633229 h 1796214"/>
                <a:gd name="connsiteX65" fmla="*/ 1231856 w 1834907"/>
                <a:gd name="connsiteY65" fmla="*/ 635560 h 1796214"/>
                <a:gd name="connsiteX66" fmla="*/ 1273131 w 1834907"/>
                <a:gd name="connsiteY66" fmla="*/ 625555 h 1796214"/>
                <a:gd name="connsiteX67" fmla="*/ 1231856 w 1834907"/>
                <a:gd name="connsiteY67" fmla="*/ 610523 h 1796214"/>
                <a:gd name="connsiteX68" fmla="*/ 1192942 w 1834907"/>
                <a:gd name="connsiteY68" fmla="*/ 558479 h 1796214"/>
                <a:gd name="connsiteX69" fmla="*/ 1207881 w 1834907"/>
                <a:gd name="connsiteY69" fmla="*/ 496549 h 1796214"/>
                <a:gd name="connsiteX70" fmla="*/ 1186471 w 1834907"/>
                <a:gd name="connsiteY70" fmla="*/ 434931 h 1796214"/>
                <a:gd name="connsiteX71" fmla="*/ 1152603 w 1834907"/>
                <a:gd name="connsiteY71" fmla="*/ 394472 h 1796214"/>
                <a:gd name="connsiteX72" fmla="*/ 1124812 w 1834907"/>
                <a:gd name="connsiteY72" fmla="*/ 977752 h 1796214"/>
                <a:gd name="connsiteX73" fmla="*/ 1098506 w 1834907"/>
                <a:gd name="connsiteY73" fmla="*/ 1007491 h 1796214"/>
                <a:gd name="connsiteX74" fmla="*/ 1108031 w 1834907"/>
                <a:gd name="connsiteY74" fmla="*/ 1084078 h 1796214"/>
                <a:gd name="connsiteX75" fmla="*/ 1109100 w 1834907"/>
                <a:gd name="connsiteY75" fmla="*/ 1116167 h 1796214"/>
                <a:gd name="connsiteX76" fmla="*/ 1076219 w 1834907"/>
                <a:gd name="connsiteY76" fmla="*/ 1122278 h 1796214"/>
                <a:gd name="connsiteX77" fmla="*/ 1049750 w 1834907"/>
                <a:gd name="connsiteY77" fmla="*/ 1121240 h 1796214"/>
                <a:gd name="connsiteX78" fmla="*/ 1031831 w 1834907"/>
                <a:gd name="connsiteY78" fmla="*/ 1130783 h 1796214"/>
                <a:gd name="connsiteX79" fmla="*/ 1047190 w 1834907"/>
                <a:gd name="connsiteY79" fmla="*/ 1170557 h 1796214"/>
                <a:gd name="connsiteX80" fmla="*/ 987592 w 1834907"/>
                <a:gd name="connsiteY80" fmla="*/ 1261665 h 1796214"/>
                <a:gd name="connsiteX81" fmla="*/ 919575 w 1834907"/>
                <a:gd name="connsiteY81" fmla="*/ 1344356 h 1796214"/>
                <a:gd name="connsiteX82" fmla="*/ 979436 w 1834907"/>
                <a:gd name="connsiteY82" fmla="*/ 1293888 h 1796214"/>
                <a:gd name="connsiteX83" fmla="*/ 1042428 w 1834907"/>
                <a:gd name="connsiteY83" fmla="*/ 1236478 h 1796214"/>
                <a:gd name="connsiteX84" fmla="*/ 1046990 w 1834907"/>
                <a:gd name="connsiteY84" fmla="*/ 1312678 h 1796214"/>
                <a:gd name="connsiteX85" fmla="*/ 1056560 w 1834907"/>
                <a:gd name="connsiteY85" fmla="*/ 1388878 h 1796214"/>
                <a:gd name="connsiteX86" fmla="*/ 1063963 w 1834907"/>
                <a:gd name="connsiteY86" fmla="*/ 1364680 h 1796214"/>
                <a:gd name="connsiteX87" fmla="*/ 1094857 w 1834907"/>
                <a:gd name="connsiteY87" fmla="*/ 1313016 h 1796214"/>
                <a:gd name="connsiteX88" fmla="*/ 1133431 w 1834907"/>
                <a:gd name="connsiteY88" fmla="*/ 1267363 h 1796214"/>
                <a:gd name="connsiteX89" fmla="*/ 1152481 w 1834907"/>
                <a:gd name="connsiteY89" fmla="*/ 1249178 h 1796214"/>
                <a:gd name="connsiteX90" fmla="*/ 1132874 w 1834907"/>
                <a:gd name="connsiteY90" fmla="*/ 1309755 h 1796214"/>
                <a:gd name="connsiteX91" fmla="*/ 1094217 w 1834907"/>
                <a:gd name="connsiteY91" fmla="*/ 1357128 h 1796214"/>
                <a:gd name="connsiteX92" fmla="*/ 1136974 w 1834907"/>
                <a:gd name="connsiteY92" fmla="*/ 1322203 h 1796214"/>
                <a:gd name="connsiteX93" fmla="*/ 1201600 w 1834907"/>
                <a:gd name="connsiteY93" fmla="*/ 1316851 h 1796214"/>
                <a:gd name="connsiteX94" fmla="*/ 1335801 w 1834907"/>
                <a:gd name="connsiteY94" fmla="*/ 1326929 h 1796214"/>
                <a:gd name="connsiteX95" fmla="*/ 1336631 w 1834907"/>
                <a:gd name="connsiteY95" fmla="*/ 1211078 h 1796214"/>
                <a:gd name="connsiteX96" fmla="*/ 1323931 w 1834907"/>
                <a:gd name="connsiteY96" fmla="*/ 1254808 h 1796214"/>
                <a:gd name="connsiteX97" fmla="*/ 1245519 w 1834907"/>
                <a:gd name="connsiteY97" fmla="*/ 1324194 h 1796214"/>
                <a:gd name="connsiteX98" fmla="*/ 1223795 w 1834907"/>
                <a:gd name="connsiteY98" fmla="*/ 1200973 h 1796214"/>
                <a:gd name="connsiteX99" fmla="*/ 1244515 w 1834907"/>
                <a:gd name="connsiteY99" fmla="*/ 1081065 h 1796214"/>
                <a:gd name="connsiteX100" fmla="*/ 1217935 w 1834907"/>
                <a:gd name="connsiteY100" fmla="*/ 1033278 h 1796214"/>
                <a:gd name="connsiteX101" fmla="*/ 1171084 w 1834907"/>
                <a:gd name="connsiteY101" fmla="*/ 1052866 h 1796214"/>
                <a:gd name="connsiteX102" fmla="*/ 1142127 w 1834907"/>
                <a:gd name="connsiteY102" fmla="*/ 1059754 h 1796214"/>
                <a:gd name="connsiteX103" fmla="*/ 1145223 w 1834907"/>
                <a:gd name="connsiteY103" fmla="*/ 1028023 h 1796214"/>
                <a:gd name="connsiteX104" fmla="*/ 1152825 w 1834907"/>
                <a:gd name="connsiteY104" fmla="*/ 995734 h 1796214"/>
                <a:gd name="connsiteX105" fmla="*/ 1124812 w 1834907"/>
                <a:gd name="connsiteY105" fmla="*/ 977752 h 1796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834907" h="1796214">
                  <a:moveTo>
                    <a:pt x="901999" y="137"/>
                  </a:moveTo>
                  <a:cubicBezTo>
                    <a:pt x="928674" y="-1184"/>
                    <a:pt x="961907" y="7100"/>
                    <a:pt x="1013591" y="24400"/>
                  </a:cubicBezTo>
                  <a:cubicBezTo>
                    <a:pt x="1129561" y="63218"/>
                    <a:pt x="1128644" y="62649"/>
                    <a:pt x="1191211" y="134541"/>
                  </a:cubicBezTo>
                  <a:cubicBezTo>
                    <a:pt x="1238538" y="188921"/>
                    <a:pt x="1249552" y="210942"/>
                    <a:pt x="1251555" y="255191"/>
                  </a:cubicBezTo>
                  <a:cubicBezTo>
                    <a:pt x="1252903" y="284961"/>
                    <a:pt x="1264693" y="327609"/>
                    <a:pt x="1277756" y="349963"/>
                  </a:cubicBezTo>
                  <a:cubicBezTo>
                    <a:pt x="1290819" y="372318"/>
                    <a:pt x="1301507" y="408411"/>
                    <a:pt x="1301507" y="430171"/>
                  </a:cubicBezTo>
                  <a:cubicBezTo>
                    <a:pt x="1301507" y="451930"/>
                    <a:pt x="1319016" y="510793"/>
                    <a:pt x="1340416" y="560976"/>
                  </a:cubicBezTo>
                  <a:cubicBezTo>
                    <a:pt x="1361815" y="611160"/>
                    <a:pt x="1379055" y="671033"/>
                    <a:pt x="1378726" y="694029"/>
                  </a:cubicBezTo>
                  <a:cubicBezTo>
                    <a:pt x="1378397" y="717024"/>
                    <a:pt x="1389727" y="782746"/>
                    <a:pt x="1403904" y="840079"/>
                  </a:cubicBezTo>
                  <a:cubicBezTo>
                    <a:pt x="1422671" y="915975"/>
                    <a:pt x="1430833" y="997845"/>
                    <a:pt x="1433922" y="1141169"/>
                  </a:cubicBezTo>
                  <a:cubicBezTo>
                    <a:pt x="1436614" y="1266083"/>
                    <a:pt x="1443924" y="1348634"/>
                    <a:pt x="1453926" y="1367067"/>
                  </a:cubicBezTo>
                  <a:cubicBezTo>
                    <a:pt x="1467172" y="1391478"/>
                    <a:pt x="1466155" y="1400019"/>
                    <a:pt x="1447557" y="1420569"/>
                  </a:cubicBezTo>
                  <a:cubicBezTo>
                    <a:pt x="1434749" y="1434722"/>
                    <a:pt x="1428861" y="1453974"/>
                    <a:pt x="1433580" y="1466271"/>
                  </a:cubicBezTo>
                  <a:cubicBezTo>
                    <a:pt x="1440916" y="1485389"/>
                    <a:pt x="1451575" y="1486052"/>
                    <a:pt x="1539895" y="1472882"/>
                  </a:cubicBezTo>
                  <a:cubicBezTo>
                    <a:pt x="1636302" y="1458507"/>
                    <a:pt x="1639419" y="1458905"/>
                    <a:pt x="1714257" y="1495179"/>
                  </a:cubicBezTo>
                  <a:cubicBezTo>
                    <a:pt x="1756167" y="1515493"/>
                    <a:pt x="1801887" y="1541306"/>
                    <a:pt x="1815857" y="1552541"/>
                  </a:cubicBezTo>
                  <a:cubicBezTo>
                    <a:pt x="1841257" y="1572969"/>
                    <a:pt x="1841257" y="1572969"/>
                    <a:pt x="1815857" y="1593013"/>
                  </a:cubicBezTo>
                  <a:cubicBezTo>
                    <a:pt x="1801887" y="1604037"/>
                    <a:pt x="1768793" y="1612687"/>
                    <a:pt x="1742315" y="1612235"/>
                  </a:cubicBezTo>
                  <a:cubicBezTo>
                    <a:pt x="1691196" y="1611362"/>
                    <a:pt x="1682607" y="1617730"/>
                    <a:pt x="1690362" y="1650751"/>
                  </a:cubicBezTo>
                  <a:cubicBezTo>
                    <a:pt x="1696098" y="1675177"/>
                    <a:pt x="1607930" y="1697226"/>
                    <a:pt x="1341634" y="1737960"/>
                  </a:cubicBezTo>
                  <a:cubicBezTo>
                    <a:pt x="1248451" y="1752214"/>
                    <a:pt x="1147366" y="1769444"/>
                    <a:pt x="1116999" y="1776249"/>
                  </a:cubicBezTo>
                  <a:cubicBezTo>
                    <a:pt x="1032329" y="1795224"/>
                    <a:pt x="646580" y="1803472"/>
                    <a:pt x="545857" y="1788460"/>
                  </a:cubicBezTo>
                  <a:cubicBezTo>
                    <a:pt x="496962" y="1781173"/>
                    <a:pt x="365955" y="1772558"/>
                    <a:pt x="254730" y="1769315"/>
                  </a:cubicBezTo>
                  <a:cubicBezTo>
                    <a:pt x="90238" y="1764520"/>
                    <a:pt x="48174" y="1759502"/>
                    <a:pt x="29305" y="1742426"/>
                  </a:cubicBezTo>
                  <a:cubicBezTo>
                    <a:pt x="-7686" y="1708950"/>
                    <a:pt x="-9744" y="1661142"/>
                    <a:pt x="23629" y="1610544"/>
                  </a:cubicBezTo>
                  <a:cubicBezTo>
                    <a:pt x="73229" y="1535341"/>
                    <a:pt x="121240" y="1503788"/>
                    <a:pt x="214170" y="1485316"/>
                  </a:cubicBezTo>
                  <a:cubicBezTo>
                    <a:pt x="294196" y="1469409"/>
                    <a:pt x="301785" y="1469892"/>
                    <a:pt x="327644" y="1492533"/>
                  </a:cubicBezTo>
                  <a:cubicBezTo>
                    <a:pt x="348711" y="1510978"/>
                    <a:pt x="374156" y="1516662"/>
                    <a:pt x="433745" y="1516237"/>
                  </a:cubicBezTo>
                  <a:cubicBezTo>
                    <a:pt x="476858" y="1515929"/>
                    <a:pt x="515897" y="1511912"/>
                    <a:pt x="520499" y="1507311"/>
                  </a:cubicBezTo>
                  <a:cubicBezTo>
                    <a:pt x="525100" y="1502709"/>
                    <a:pt x="518821" y="1482739"/>
                    <a:pt x="506545" y="1462932"/>
                  </a:cubicBezTo>
                  <a:cubicBezTo>
                    <a:pt x="488210" y="1433348"/>
                    <a:pt x="483389" y="1389507"/>
                    <a:pt x="479541" y="1217369"/>
                  </a:cubicBezTo>
                  <a:cubicBezTo>
                    <a:pt x="474297" y="982805"/>
                    <a:pt x="479967" y="951957"/>
                    <a:pt x="549707" y="835622"/>
                  </a:cubicBezTo>
                  <a:lnTo>
                    <a:pt x="596657" y="757305"/>
                  </a:lnTo>
                  <a:lnTo>
                    <a:pt x="596657" y="358211"/>
                  </a:lnTo>
                  <a:lnTo>
                    <a:pt x="691907" y="213526"/>
                  </a:lnTo>
                  <a:cubicBezTo>
                    <a:pt x="744295" y="133949"/>
                    <a:pt x="806323" y="52939"/>
                    <a:pt x="829748" y="33505"/>
                  </a:cubicBezTo>
                  <a:cubicBezTo>
                    <a:pt x="855205" y="12385"/>
                    <a:pt x="875323" y="1458"/>
                    <a:pt x="901999" y="137"/>
                  </a:cubicBezTo>
                  <a:close/>
                  <a:moveTo>
                    <a:pt x="1152603" y="394472"/>
                  </a:moveTo>
                  <a:cubicBezTo>
                    <a:pt x="1147084" y="393674"/>
                    <a:pt x="1146131" y="405390"/>
                    <a:pt x="1146131" y="429098"/>
                  </a:cubicBezTo>
                  <a:cubicBezTo>
                    <a:pt x="1146131" y="452752"/>
                    <a:pt x="1139488" y="459791"/>
                    <a:pt x="1117556" y="459375"/>
                  </a:cubicBezTo>
                  <a:cubicBezTo>
                    <a:pt x="1089153" y="458836"/>
                    <a:pt x="1089159" y="458880"/>
                    <a:pt x="1118592" y="466656"/>
                  </a:cubicBezTo>
                  <a:lnTo>
                    <a:pt x="1148203" y="474479"/>
                  </a:lnTo>
                  <a:lnTo>
                    <a:pt x="1120915" y="518632"/>
                  </a:lnTo>
                  <a:cubicBezTo>
                    <a:pt x="1105906" y="542916"/>
                    <a:pt x="1092581" y="578635"/>
                    <a:pt x="1091304" y="598007"/>
                  </a:cubicBezTo>
                  <a:cubicBezTo>
                    <a:pt x="1090026" y="617383"/>
                    <a:pt x="1078982" y="637912"/>
                    <a:pt x="1066756" y="643637"/>
                  </a:cubicBezTo>
                  <a:cubicBezTo>
                    <a:pt x="1048303" y="652279"/>
                    <a:pt x="1044531" y="647788"/>
                    <a:pt x="1044531" y="617179"/>
                  </a:cubicBezTo>
                  <a:cubicBezTo>
                    <a:pt x="1044531" y="596902"/>
                    <a:pt x="1048731" y="576112"/>
                    <a:pt x="1053864" y="570979"/>
                  </a:cubicBezTo>
                  <a:cubicBezTo>
                    <a:pt x="1067749" y="557095"/>
                    <a:pt x="1070674" y="423679"/>
                    <a:pt x="1057094" y="423679"/>
                  </a:cubicBezTo>
                  <a:cubicBezTo>
                    <a:pt x="1050665" y="423679"/>
                    <a:pt x="1041556" y="452699"/>
                    <a:pt x="1036851" y="488168"/>
                  </a:cubicBezTo>
                  <a:cubicBezTo>
                    <a:pt x="1029333" y="544845"/>
                    <a:pt x="1022381" y="556572"/>
                    <a:pt x="979472" y="584968"/>
                  </a:cubicBezTo>
                  <a:cubicBezTo>
                    <a:pt x="952619" y="602739"/>
                    <a:pt x="933749" y="622296"/>
                    <a:pt x="937539" y="628429"/>
                  </a:cubicBezTo>
                  <a:cubicBezTo>
                    <a:pt x="947401" y="644387"/>
                    <a:pt x="993731" y="642236"/>
                    <a:pt x="993731" y="625821"/>
                  </a:cubicBezTo>
                  <a:cubicBezTo>
                    <a:pt x="993731" y="618254"/>
                    <a:pt x="1000805" y="614421"/>
                    <a:pt x="1009452" y="617303"/>
                  </a:cubicBezTo>
                  <a:cubicBezTo>
                    <a:pt x="1020251" y="620902"/>
                    <a:pt x="1023233" y="641745"/>
                    <a:pt x="1018977" y="683868"/>
                  </a:cubicBezTo>
                  <a:cubicBezTo>
                    <a:pt x="1014095" y="732186"/>
                    <a:pt x="1017234" y="747599"/>
                    <a:pt x="1033774" y="756534"/>
                  </a:cubicBezTo>
                  <a:cubicBezTo>
                    <a:pt x="1052169" y="766471"/>
                    <a:pt x="1053741" y="761901"/>
                    <a:pt x="1046474" y="719602"/>
                  </a:cubicBezTo>
                  <a:cubicBezTo>
                    <a:pt x="1038570" y="673591"/>
                    <a:pt x="1039721" y="671449"/>
                    <a:pt x="1071042" y="673891"/>
                  </a:cubicBezTo>
                  <a:cubicBezTo>
                    <a:pt x="1089116" y="675300"/>
                    <a:pt x="1111247" y="685302"/>
                    <a:pt x="1120222" y="696116"/>
                  </a:cubicBezTo>
                  <a:cubicBezTo>
                    <a:pt x="1145234" y="726254"/>
                    <a:pt x="1160257" y="719531"/>
                    <a:pt x="1150931" y="682373"/>
                  </a:cubicBezTo>
                  <a:cubicBezTo>
                    <a:pt x="1146319" y="664000"/>
                    <a:pt x="1147639" y="648760"/>
                    <a:pt x="1153864" y="648507"/>
                  </a:cubicBezTo>
                  <a:cubicBezTo>
                    <a:pt x="1160088" y="648253"/>
                    <a:pt x="1165181" y="667516"/>
                    <a:pt x="1165181" y="691313"/>
                  </a:cubicBezTo>
                  <a:cubicBezTo>
                    <a:pt x="1165181" y="729219"/>
                    <a:pt x="1160461" y="735528"/>
                    <a:pt x="1127081" y="742234"/>
                  </a:cubicBezTo>
                  <a:cubicBezTo>
                    <a:pt x="1089746" y="749735"/>
                    <a:pt x="1089536" y="750204"/>
                    <a:pt x="1116632" y="765588"/>
                  </a:cubicBezTo>
                  <a:cubicBezTo>
                    <a:pt x="1165058" y="793083"/>
                    <a:pt x="1190581" y="769317"/>
                    <a:pt x="1190581" y="696729"/>
                  </a:cubicBezTo>
                  <a:lnTo>
                    <a:pt x="1190581" y="633229"/>
                  </a:lnTo>
                  <a:lnTo>
                    <a:pt x="1231856" y="635560"/>
                  </a:lnTo>
                  <a:cubicBezTo>
                    <a:pt x="1254557" y="636843"/>
                    <a:pt x="1273131" y="632340"/>
                    <a:pt x="1273131" y="625555"/>
                  </a:cubicBezTo>
                  <a:cubicBezTo>
                    <a:pt x="1273131" y="618769"/>
                    <a:pt x="1254557" y="612005"/>
                    <a:pt x="1231856" y="610523"/>
                  </a:cubicBezTo>
                  <a:cubicBezTo>
                    <a:pt x="1192379" y="607946"/>
                    <a:pt x="1190684" y="605679"/>
                    <a:pt x="1192942" y="558479"/>
                  </a:cubicBezTo>
                  <a:cubicBezTo>
                    <a:pt x="1194240" y="531336"/>
                    <a:pt x="1200963" y="503467"/>
                    <a:pt x="1207881" y="496549"/>
                  </a:cubicBezTo>
                  <a:cubicBezTo>
                    <a:pt x="1216187" y="488243"/>
                    <a:pt x="1208913" y="467310"/>
                    <a:pt x="1186471" y="434931"/>
                  </a:cubicBezTo>
                  <a:cubicBezTo>
                    <a:pt x="1168207" y="408582"/>
                    <a:pt x="1158123" y="395270"/>
                    <a:pt x="1152603" y="394472"/>
                  </a:cubicBezTo>
                  <a:close/>
                  <a:moveTo>
                    <a:pt x="1124812" y="977752"/>
                  </a:moveTo>
                  <a:cubicBezTo>
                    <a:pt x="1115317" y="979807"/>
                    <a:pt x="1106107" y="989816"/>
                    <a:pt x="1098506" y="1007491"/>
                  </a:cubicBezTo>
                  <a:cubicBezTo>
                    <a:pt x="1077028" y="1057434"/>
                    <a:pt x="1078368" y="1068203"/>
                    <a:pt x="1108031" y="1084078"/>
                  </a:cubicBezTo>
                  <a:cubicBezTo>
                    <a:pt x="1140441" y="1101423"/>
                    <a:pt x="1141272" y="1126378"/>
                    <a:pt x="1109100" y="1116167"/>
                  </a:cubicBezTo>
                  <a:cubicBezTo>
                    <a:pt x="1095718" y="1111920"/>
                    <a:pt x="1080921" y="1114670"/>
                    <a:pt x="1076219" y="1122278"/>
                  </a:cubicBezTo>
                  <a:cubicBezTo>
                    <a:pt x="1070129" y="1132132"/>
                    <a:pt x="1062515" y="1131833"/>
                    <a:pt x="1049750" y="1121240"/>
                  </a:cubicBezTo>
                  <a:cubicBezTo>
                    <a:pt x="1035381" y="1109314"/>
                    <a:pt x="1031831" y="1111205"/>
                    <a:pt x="1031831" y="1130783"/>
                  </a:cubicBezTo>
                  <a:cubicBezTo>
                    <a:pt x="1031831" y="1144211"/>
                    <a:pt x="1038743" y="1162110"/>
                    <a:pt x="1047190" y="1170557"/>
                  </a:cubicBezTo>
                  <a:cubicBezTo>
                    <a:pt x="1059203" y="1182570"/>
                    <a:pt x="1046216" y="1202423"/>
                    <a:pt x="987592" y="1261665"/>
                  </a:cubicBezTo>
                  <a:cubicBezTo>
                    <a:pt x="946365" y="1303327"/>
                    <a:pt x="915757" y="1340538"/>
                    <a:pt x="919575" y="1344356"/>
                  </a:cubicBezTo>
                  <a:cubicBezTo>
                    <a:pt x="923393" y="1348174"/>
                    <a:pt x="950330" y="1325463"/>
                    <a:pt x="979436" y="1293888"/>
                  </a:cubicBezTo>
                  <a:cubicBezTo>
                    <a:pt x="1008541" y="1262312"/>
                    <a:pt x="1036887" y="1236478"/>
                    <a:pt x="1042428" y="1236478"/>
                  </a:cubicBezTo>
                  <a:cubicBezTo>
                    <a:pt x="1047969" y="1236478"/>
                    <a:pt x="1050021" y="1270768"/>
                    <a:pt x="1046990" y="1312678"/>
                  </a:cubicBezTo>
                  <a:cubicBezTo>
                    <a:pt x="1043124" y="1366129"/>
                    <a:pt x="1045981" y="1388878"/>
                    <a:pt x="1056560" y="1388878"/>
                  </a:cubicBezTo>
                  <a:cubicBezTo>
                    <a:pt x="1065613" y="1388878"/>
                    <a:pt x="1068572" y="1379205"/>
                    <a:pt x="1063963" y="1364680"/>
                  </a:cubicBezTo>
                  <a:cubicBezTo>
                    <a:pt x="1058414" y="1347198"/>
                    <a:pt x="1066987" y="1332861"/>
                    <a:pt x="1094857" y="1313016"/>
                  </a:cubicBezTo>
                  <a:cubicBezTo>
                    <a:pt x="1116073" y="1297909"/>
                    <a:pt x="1133431" y="1277365"/>
                    <a:pt x="1133431" y="1267363"/>
                  </a:cubicBezTo>
                  <a:cubicBezTo>
                    <a:pt x="1133431" y="1257361"/>
                    <a:pt x="1142004" y="1249178"/>
                    <a:pt x="1152481" y="1249178"/>
                  </a:cubicBezTo>
                  <a:cubicBezTo>
                    <a:pt x="1179027" y="1249178"/>
                    <a:pt x="1176872" y="1255838"/>
                    <a:pt x="1132874" y="1309755"/>
                  </a:cubicBezTo>
                  <a:lnTo>
                    <a:pt x="1094217" y="1357128"/>
                  </a:lnTo>
                  <a:lnTo>
                    <a:pt x="1136974" y="1322203"/>
                  </a:lnTo>
                  <a:cubicBezTo>
                    <a:pt x="1188895" y="1279792"/>
                    <a:pt x="1192229" y="1279516"/>
                    <a:pt x="1201600" y="1316851"/>
                  </a:cubicBezTo>
                  <a:cubicBezTo>
                    <a:pt x="1214187" y="1367003"/>
                    <a:pt x="1310484" y="1374235"/>
                    <a:pt x="1335801" y="1326929"/>
                  </a:cubicBezTo>
                  <a:cubicBezTo>
                    <a:pt x="1352912" y="1294956"/>
                    <a:pt x="1353513" y="1211078"/>
                    <a:pt x="1336631" y="1211078"/>
                  </a:cubicBezTo>
                  <a:cubicBezTo>
                    <a:pt x="1329646" y="1211078"/>
                    <a:pt x="1323931" y="1230756"/>
                    <a:pt x="1323931" y="1254808"/>
                  </a:cubicBezTo>
                  <a:cubicBezTo>
                    <a:pt x="1323931" y="1308287"/>
                    <a:pt x="1283178" y="1344349"/>
                    <a:pt x="1245519" y="1324194"/>
                  </a:cubicBezTo>
                  <a:cubicBezTo>
                    <a:pt x="1224935" y="1313178"/>
                    <a:pt x="1222090" y="1297041"/>
                    <a:pt x="1223795" y="1200973"/>
                  </a:cubicBezTo>
                  <a:cubicBezTo>
                    <a:pt x="1225275" y="1117622"/>
                    <a:pt x="1230372" y="1088125"/>
                    <a:pt x="1244515" y="1081065"/>
                  </a:cubicBezTo>
                  <a:cubicBezTo>
                    <a:pt x="1272214" y="1067238"/>
                    <a:pt x="1253325" y="1033278"/>
                    <a:pt x="1217935" y="1033278"/>
                  </a:cubicBezTo>
                  <a:cubicBezTo>
                    <a:pt x="1201108" y="1033278"/>
                    <a:pt x="1180026" y="1042093"/>
                    <a:pt x="1171084" y="1052866"/>
                  </a:cubicBezTo>
                  <a:cubicBezTo>
                    <a:pt x="1160246" y="1065925"/>
                    <a:pt x="1150594" y="1068221"/>
                    <a:pt x="1142127" y="1059754"/>
                  </a:cubicBezTo>
                  <a:cubicBezTo>
                    <a:pt x="1133661" y="1051288"/>
                    <a:pt x="1134693" y="1040710"/>
                    <a:pt x="1145223" y="1028023"/>
                  </a:cubicBezTo>
                  <a:cubicBezTo>
                    <a:pt x="1153910" y="1017555"/>
                    <a:pt x="1157331" y="1003025"/>
                    <a:pt x="1152825" y="995734"/>
                  </a:cubicBezTo>
                  <a:cubicBezTo>
                    <a:pt x="1144087" y="981596"/>
                    <a:pt x="1134307" y="975697"/>
                    <a:pt x="1124812" y="977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9" name="任意多边形: 形状 10"/>
            <p:cNvSpPr/>
            <p:nvPr/>
          </p:nvSpPr>
          <p:spPr>
            <a:xfrm>
              <a:off x="9517527" y="4577395"/>
              <a:ext cx="24129" cy="24129"/>
            </a:xfrm>
            <a:custGeom>
              <a:avLst/>
              <a:gdLst>
                <a:gd name="connsiteX0" fmla="*/ 15240 w 24129"/>
                <a:gd name="connsiteY0" fmla="*/ 0 h 24129"/>
                <a:gd name="connsiteX1" fmla="*/ 15240 w 24129"/>
                <a:gd name="connsiteY1" fmla="*/ 15240 h 24129"/>
                <a:gd name="connsiteX2" fmla="*/ 0 w 24129"/>
                <a:gd name="connsiteY2" fmla="*/ 15240 h 24129"/>
                <a:gd name="connsiteX3" fmla="*/ 15240 w 24129"/>
                <a:gd name="connsiteY3" fmla="*/ 0 h 24129"/>
              </a:gdLst>
              <a:ahLst/>
              <a:cxnLst>
                <a:cxn ang="0">
                  <a:pos x="connsiteX0" y="connsiteY0"/>
                </a:cxn>
                <a:cxn ang="0">
                  <a:pos x="connsiteX1" y="connsiteY1"/>
                </a:cxn>
                <a:cxn ang="0">
                  <a:pos x="connsiteX2" y="connsiteY2"/>
                </a:cxn>
                <a:cxn ang="0">
                  <a:pos x="connsiteX3" y="connsiteY3"/>
                </a:cxn>
              </a:cxnLst>
              <a:rect l="l" t="t" r="r" b="b"/>
              <a:pathLst>
                <a:path w="24129" h="24129">
                  <a:moveTo>
                    <a:pt x="15240" y="0"/>
                  </a:moveTo>
                  <a:cubicBezTo>
                    <a:pt x="27093" y="0"/>
                    <a:pt x="27093" y="3387"/>
                    <a:pt x="15240" y="15240"/>
                  </a:cubicBezTo>
                  <a:cubicBezTo>
                    <a:pt x="3387" y="27093"/>
                    <a:pt x="0" y="27093"/>
                    <a:pt x="0" y="15240"/>
                  </a:cubicBezTo>
                  <a:cubicBezTo>
                    <a:pt x="0" y="6858"/>
                    <a:pt x="6858" y="0"/>
                    <a:pt x="1524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0" name="任意多边形: 形状 11"/>
            <p:cNvSpPr/>
            <p:nvPr/>
          </p:nvSpPr>
          <p:spPr>
            <a:xfrm>
              <a:off x="9472162" y="4645265"/>
              <a:ext cx="31217" cy="31918"/>
            </a:xfrm>
            <a:custGeom>
              <a:avLst/>
              <a:gdLst>
                <a:gd name="connsiteX0" fmla="*/ 11524 w 31217"/>
                <a:gd name="connsiteY0" fmla="*/ 5 h 31918"/>
                <a:gd name="connsiteX1" fmla="*/ 23727 w 31217"/>
                <a:gd name="connsiteY1" fmla="*/ 7011 h 31918"/>
                <a:gd name="connsiteX2" fmla="*/ 7903 w 31217"/>
                <a:gd name="connsiteY2" fmla="*/ 27773 h 31918"/>
                <a:gd name="connsiteX3" fmla="*/ 2141 w 31217"/>
                <a:gd name="connsiteY3" fmla="*/ 6345 h 31918"/>
                <a:gd name="connsiteX4" fmla="*/ 11524 w 31217"/>
                <a:gd name="connsiteY4" fmla="*/ 5 h 31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17" h="31918">
                  <a:moveTo>
                    <a:pt x="11524" y="5"/>
                  </a:moveTo>
                  <a:cubicBezTo>
                    <a:pt x="15110" y="116"/>
                    <a:pt x="19167" y="2451"/>
                    <a:pt x="23727" y="7011"/>
                  </a:cubicBezTo>
                  <a:cubicBezTo>
                    <a:pt x="40027" y="23311"/>
                    <a:pt x="27429" y="39841"/>
                    <a:pt x="7903" y="27773"/>
                  </a:cubicBezTo>
                  <a:cubicBezTo>
                    <a:pt x="339" y="23099"/>
                    <a:pt x="-2254" y="13456"/>
                    <a:pt x="2141" y="6345"/>
                  </a:cubicBezTo>
                  <a:cubicBezTo>
                    <a:pt x="4821" y="2008"/>
                    <a:pt x="7938" y="-106"/>
                    <a:pt x="11524" y="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1" name="任意多边形: 形状 12"/>
            <p:cNvSpPr/>
            <p:nvPr/>
          </p:nvSpPr>
          <p:spPr>
            <a:xfrm>
              <a:off x="9542926" y="5110794"/>
              <a:ext cx="25400" cy="25400"/>
            </a:xfrm>
            <a:custGeom>
              <a:avLst/>
              <a:gdLst>
                <a:gd name="connsiteX0" fmla="*/ 12700 w 25400"/>
                <a:gd name="connsiteY0" fmla="*/ 0 h 25400"/>
                <a:gd name="connsiteX1" fmla="*/ 25400 w 25400"/>
                <a:gd name="connsiteY1" fmla="*/ 12700 h 25400"/>
                <a:gd name="connsiteX2" fmla="*/ 12700 w 25400"/>
                <a:gd name="connsiteY2" fmla="*/ 25400 h 25400"/>
                <a:gd name="connsiteX3" fmla="*/ 0 w 25400"/>
                <a:gd name="connsiteY3" fmla="*/ 12700 h 25400"/>
                <a:gd name="connsiteX4" fmla="*/ 12700 w 2540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 h="25400">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2" name="任意多边形: 形状 13"/>
            <p:cNvSpPr/>
            <p:nvPr/>
          </p:nvSpPr>
          <p:spPr>
            <a:xfrm>
              <a:off x="9530226" y="5225094"/>
              <a:ext cx="25400" cy="25400"/>
            </a:xfrm>
            <a:custGeom>
              <a:avLst/>
              <a:gdLst>
                <a:gd name="connsiteX0" fmla="*/ 12700 w 25400"/>
                <a:gd name="connsiteY0" fmla="*/ 0 h 25400"/>
                <a:gd name="connsiteX1" fmla="*/ 25400 w 25400"/>
                <a:gd name="connsiteY1" fmla="*/ 12700 h 25400"/>
                <a:gd name="connsiteX2" fmla="*/ 12700 w 25400"/>
                <a:gd name="connsiteY2" fmla="*/ 25400 h 25400"/>
                <a:gd name="connsiteX3" fmla="*/ 0 w 25400"/>
                <a:gd name="connsiteY3" fmla="*/ 12700 h 25400"/>
                <a:gd name="connsiteX4" fmla="*/ 12700 w 2540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 h="25400">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3" name="任意多边形: 形状 14"/>
            <p:cNvSpPr/>
            <p:nvPr/>
          </p:nvSpPr>
          <p:spPr>
            <a:xfrm>
              <a:off x="9420784" y="5275894"/>
              <a:ext cx="33242" cy="25400"/>
            </a:xfrm>
            <a:custGeom>
              <a:avLst/>
              <a:gdLst>
                <a:gd name="connsiteX0" fmla="*/ 13443 w 33242"/>
                <a:gd name="connsiteY0" fmla="*/ 0 h 25400"/>
                <a:gd name="connsiteX1" fmla="*/ 33242 w 33242"/>
                <a:gd name="connsiteY1" fmla="*/ 12700 h 25400"/>
                <a:gd name="connsiteX2" fmla="*/ 21291 w 33242"/>
                <a:gd name="connsiteY2" fmla="*/ 25400 h 25400"/>
                <a:gd name="connsiteX3" fmla="*/ 1492 w 33242"/>
                <a:gd name="connsiteY3" fmla="*/ 12700 h 25400"/>
                <a:gd name="connsiteX4" fmla="*/ 13443 w 33242"/>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42" h="25400">
                  <a:moveTo>
                    <a:pt x="13443" y="0"/>
                  </a:moveTo>
                  <a:cubicBezTo>
                    <a:pt x="24332" y="0"/>
                    <a:pt x="33242" y="5715"/>
                    <a:pt x="33242" y="12700"/>
                  </a:cubicBezTo>
                  <a:cubicBezTo>
                    <a:pt x="33242" y="19685"/>
                    <a:pt x="27864" y="25400"/>
                    <a:pt x="21291" y="25400"/>
                  </a:cubicBezTo>
                  <a:cubicBezTo>
                    <a:pt x="14719" y="25400"/>
                    <a:pt x="5809" y="19685"/>
                    <a:pt x="1492" y="12700"/>
                  </a:cubicBezTo>
                  <a:cubicBezTo>
                    <a:pt x="-2825" y="5715"/>
                    <a:pt x="2553" y="0"/>
                    <a:pt x="1344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4" name="任意多边形: 形状 15"/>
            <p:cNvSpPr/>
            <p:nvPr/>
          </p:nvSpPr>
          <p:spPr>
            <a:xfrm>
              <a:off x="9417878" y="5326694"/>
              <a:ext cx="34197" cy="27305"/>
            </a:xfrm>
            <a:custGeom>
              <a:avLst/>
              <a:gdLst>
                <a:gd name="connsiteX0" fmla="*/ 17099 w 34197"/>
                <a:gd name="connsiteY0" fmla="*/ 0 h 27305"/>
                <a:gd name="connsiteX1" fmla="*/ 33715 w 34197"/>
                <a:gd name="connsiteY1" fmla="*/ 13652 h 27305"/>
                <a:gd name="connsiteX2" fmla="*/ 17099 w 34197"/>
                <a:gd name="connsiteY2" fmla="*/ 27305 h 27305"/>
                <a:gd name="connsiteX3" fmla="*/ 483 w 34197"/>
                <a:gd name="connsiteY3" fmla="*/ 13652 h 27305"/>
                <a:gd name="connsiteX4" fmla="*/ 17099 w 34197"/>
                <a:gd name="connsiteY4" fmla="*/ 0 h 27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97" h="27305">
                  <a:moveTo>
                    <a:pt x="17099" y="0"/>
                  </a:moveTo>
                  <a:cubicBezTo>
                    <a:pt x="28741" y="0"/>
                    <a:pt x="36218" y="6144"/>
                    <a:pt x="33715" y="13652"/>
                  </a:cubicBezTo>
                  <a:cubicBezTo>
                    <a:pt x="31212" y="21161"/>
                    <a:pt x="23735" y="27305"/>
                    <a:pt x="17099" y="27305"/>
                  </a:cubicBezTo>
                  <a:cubicBezTo>
                    <a:pt x="10463" y="27305"/>
                    <a:pt x="2986" y="21161"/>
                    <a:pt x="483" y="13652"/>
                  </a:cubicBezTo>
                  <a:cubicBezTo>
                    <a:pt x="-2020" y="6144"/>
                    <a:pt x="5457" y="0"/>
                    <a:pt x="1709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5" name="任意多边形: 形状 16"/>
            <p:cNvSpPr/>
            <p:nvPr/>
          </p:nvSpPr>
          <p:spPr>
            <a:xfrm>
              <a:off x="9517526" y="4577395"/>
              <a:ext cx="24129" cy="24129"/>
            </a:xfrm>
            <a:custGeom>
              <a:avLst/>
              <a:gdLst>
                <a:gd name="connsiteX0" fmla="*/ 15240 w 24129"/>
                <a:gd name="connsiteY0" fmla="*/ 0 h 24129"/>
                <a:gd name="connsiteX1" fmla="*/ 15240 w 24129"/>
                <a:gd name="connsiteY1" fmla="*/ 15240 h 24129"/>
                <a:gd name="connsiteX2" fmla="*/ 0 w 24129"/>
                <a:gd name="connsiteY2" fmla="*/ 15240 h 24129"/>
                <a:gd name="connsiteX3" fmla="*/ 15240 w 24129"/>
                <a:gd name="connsiteY3" fmla="*/ 0 h 24129"/>
              </a:gdLst>
              <a:ahLst/>
              <a:cxnLst>
                <a:cxn ang="0">
                  <a:pos x="connsiteX0" y="connsiteY0"/>
                </a:cxn>
                <a:cxn ang="0">
                  <a:pos x="connsiteX1" y="connsiteY1"/>
                </a:cxn>
                <a:cxn ang="0">
                  <a:pos x="connsiteX2" y="connsiteY2"/>
                </a:cxn>
                <a:cxn ang="0">
                  <a:pos x="connsiteX3" y="connsiteY3"/>
                </a:cxn>
              </a:cxnLst>
              <a:rect l="l" t="t" r="r" b="b"/>
              <a:pathLst>
                <a:path w="24129" h="24129">
                  <a:moveTo>
                    <a:pt x="15240" y="0"/>
                  </a:moveTo>
                  <a:cubicBezTo>
                    <a:pt x="27093" y="0"/>
                    <a:pt x="27093" y="3387"/>
                    <a:pt x="15240" y="15240"/>
                  </a:cubicBezTo>
                  <a:cubicBezTo>
                    <a:pt x="3387" y="27093"/>
                    <a:pt x="0" y="27093"/>
                    <a:pt x="0" y="15240"/>
                  </a:cubicBezTo>
                  <a:cubicBezTo>
                    <a:pt x="0" y="6858"/>
                    <a:pt x="6858" y="0"/>
                    <a:pt x="1524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6" name="任意多边形: 形状 17"/>
            <p:cNvSpPr/>
            <p:nvPr/>
          </p:nvSpPr>
          <p:spPr>
            <a:xfrm>
              <a:off x="9479588" y="5177602"/>
              <a:ext cx="41441" cy="98293"/>
            </a:xfrm>
            <a:custGeom>
              <a:avLst/>
              <a:gdLst/>
              <a:ahLst/>
              <a:cxnLst/>
              <a:rect l="0" t="0" r="0" b="0"/>
              <a:pathLst>
                <a:path w="41441" h="98293">
                  <a:moveTo>
                    <a:pt x="8827" y="13445"/>
                  </a:moveTo>
                  <a:cubicBezTo>
                    <a:pt x="0" y="36448"/>
                    <a:pt x="13041" y="98292"/>
                    <a:pt x="26719" y="98292"/>
                  </a:cubicBezTo>
                  <a:cubicBezTo>
                    <a:pt x="41440" y="98292"/>
                    <a:pt x="41305" y="12972"/>
                    <a:pt x="26569" y="3864"/>
                  </a:cubicBezTo>
                  <a:cubicBezTo>
                    <a:pt x="20316" y="0"/>
                    <a:pt x="12332" y="4311"/>
                    <a:pt x="8827" y="1344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grpSp>
      <p:grpSp>
        <p:nvGrpSpPr>
          <p:cNvPr id="17" name="组合 18"/>
          <p:cNvGrpSpPr/>
          <p:nvPr userDrawn="1"/>
        </p:nvGrpSpPr>
        <p:grpSpPr bwMode="auto">
          <a:xfrm>
            <a:off x="660400" y="831850"/>
            <a:ext cx="2827338" cy="368300"/>
            <a:chOff x="436880" y="831334"/>
            <a:chExt cx="2826814" cy="369332"/>
          </a:xfrm>
        </p:grpSpPr>
        <p:cxnSp>
          <p:nvCxnSpPr>
            <p:cNvPr id="18" name="直接连接符 17"/>
            <p:cNvCxnSpPr/>
            <p:nvPr/>
          </p:nvCxnSpPr>
          <p:spPr>
            <a:xfrm flipV="1">
              <a:off x="436880" y="1016000"/>
              <a:ext cx="1172946"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328829" y="1016000"/>
              <a:ext cx="934865"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0" name="文本框 21"/>
            <p:cNvSpPr txBox="1">
              <a:spLocks noChangeArrowheads="1"/>
            </p:cNvSpPr>
            <p:nvPr/>
          </p:nvSpPr>
          <p:spPr bwMode="auto">
            <a:xfrm>
              <a:off x="1610155" y="831334"/>
              <a:ext cx="717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en-US" altLang="zh-CN">
                  <a:solidFill>
                    <a:schemeClr val="accent1"/>
                  </a:solidFill>
                  <a:latin typeface="Cambria Math" pitchFamily="18" charset="0"/>
                  <a:sym typeface="Wingdings" pitchFamily="2" charset="2"/>
                </a:rPr>
                <a:t></a:t>
              </a:r>
              <a:endParaRPr lang="zh-CN" altLang="en-US">
                <a:solidFill>
                  <a:schemeClr val="accent1"/>
                </a:solidFill>
                <a:latin typeface="Cambria Math" pitchFamily="18" charset="0"/>
              </a:endParaRPr>
            </a:p>
          </p:txBody>
        </p:sp>
      </p:grpSp>
      <p:cxnSp>
        <p:nvCxnSpPr>
          <p:cNvPr id="21" name="直接连接符 20"/>
          <p:cNvCxnSpPr/>
          <p:nvPr userDrawn="1"/>
        </p:nvCxnSpPr>
        <p:spPr>
          <a:xfrm>
            <a:off x="3263900" y="1014413"/>
            <a:ext cx="8255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4" name="图片占位符 23"/>
          <p:cNvSpPr>
            <a:spLocks noGrp="1"/>
          </p:cNvSpPr>
          <p:nvPr>
            <p:ph type="pic" sz="quarter" idx="13"/>
          </p:nvPr>
        </p:nvSpPr>
        <p:spPr>
          <a:xfrm>
            <a:off x="1962937" y="1933042"/>
            <a:ext cx="3645383" cy="3477158"/>
          </a:xfrm>
          <a:prstGeom prst="rect">
            <a:avLst/>
          </a:prstGeom>
        </p:spPr>
        <p:txBody>
          <a:bodyPr/>
          <a:lstStyle>
            <a:lvl1pPr>
              <a:defRPr>
                <a:latin typeface="Cambria Math" pitchFamily="18" charset="0"/>
              </a:defRPr>
            </a:lvl1pPr>
          </a:lstStyle>
          <a:p>
            <a:r>
              <a:rPr lang="zh-CN" altLang="en-US" noProof="1"/>
              <a:t>单击图标添加图片</a:t>
            </a:r>
            <a:endParaRPr lang="zh-CN" altLang="en-US" noProof="1"/>
          </a:p>
        </p:txBody>
      </p:sp>
      <p:sp>
        <p:nvSpPr>
          <p:cNvPr id="22" name="页脚占位符 2"/>
          <p:cNvSpPr>
            <a:spLocks noGrp="1"/>
          </p:cNvSpPr>
          <p:nvPr>
            <p:ph type="ftr" sz="quarter" idx="14"/>
          </p:nvPr>
        </p:nvSpPr>
        <p:spPr>
          <a:xfrm>
            <a:off x="660400" y="6362700"/>
            <a:ext cx="3644900" cy="365125"/>
          </a:xfrm>
        </p:spPr>
        <p:txBody>
          <a:bodyPr/>
          <a:lstStyle>
            <a:lvl1pPr algn="dist">
              <a:defRPr dirty="0"/>
            </a:lvl1pPr>
          </a:lstStyle>
          <a:p>
            <a:r>
              <a:rPr lang="zh-CN" altLang="en-US"/>
              <a:t>重德</a:t>
            </a:r>
            <a:r>
              <a:rPr lang="en-US" altLang="zh-CN"/>
              <a:t>/</a:t>
            </a:r>
            <a:r>
              <a:rPr lang="zh-CN" altLang="en-US"/>
              <a:t>博学</a:t>
            </a:r>
            <a:r>
              <a:rPr lang="en-US" altLang="zh-CN"/>
              <a:t>/</a:t>
            </a:r>
            <a:r>
              <a:rPr lang="zh-CN" altLang="en-US"/>
              <a:t>务实</a:t>
            </a:r>
            <a:r>
              <a:rPr lang="en-US" altLang="zh-CN"/>
              <a:t>/</a:t>
            </a:r>
            <a:r>
              <a:rPr lang="zh-CN" altLang="en-US"/>
              <a:t>尚美</a:t>
            </a:r>
            <a:endParaRPr lang="zh-CN" altLang="en-US"/>
          </a:p>
        </p:txBody>
      </p:sp>
      <p:sp>
        <p:nvSpPr>
          <p:cNvPr id="23" name="灯片编号占位符 3"/>
          <p:cNvSpPr>
            <a:spLocks noGrp="1"/>
          </p:cNvSpPr>
          <p:nvPr>
            <p:ph type="sldNum" sz="quarter" idx="15"/>
          </p:nvPr>
        </p:nvSpPr>
        <p:spPr/>
        <p:txBody>
          <a:bodyPr/>
          <a:lstStyle>
            <a:lvl1pPr>
              <a:defRPr/>
            </a:lvl1pPr>
          </a:lstStyle>
          <a:p>
            <a:fld id="{FB335D47-9C62-4190-B608-1111839FC83B}"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内容版式2含异性图片占位符">
    <p:spTree>
      <p:nvGrpSpPr>
        <p:cNvPr id="1" name=""/>
        <p:cNvGrpSpPr/>
        <p:nvPr/>
      </p:nvGrpSpPr>
      <p:grpSpPr>
        <a:xfrm>
          <a:off x="0" y="0"/>
          <a:ext cx="0" cy="0"/>
          <a:chOff x="0" y="0"/>
          <a:chExt cx="0" cy="0"/>
        </a:xfrm>
      </p:grpSpPr>
      <p:pic>
        <p:nvPicPr>
          <p:cNvPr id="3" name="图片 4"/>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t="20294" r="17004"/>
          <a:stretch>
            <a:fillRect/>
          </a:stretch>
        </p:blipFill>
        <p:spPr bwMode="auto">
          <a:xfrm>
            <a:off x="4565650" y="0"/>
            <a:ext cx="7626350" cy="728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组合 5"/>
          <p:cNvGrpSpPr/>
          <p:nvPr userDrawn="1"/>
        </p:nvGrpSpPr>
        <p:grpSpPr bwMode="auto">
          <a:xfrm>
            <a:off x="9158288" y="282575"/>
            <a:ext cx="2359025" cy="784225"/>
            <a:chOff x="9160372" y="137569"/>
            <a:chExt cx="2358528" cy="784386"/>
          </a:xfrm>
        </p:grpSpPr>
        <p:pic>
          <p:nvPicPr>
            <p:cNvPr id="5" name="图片 6" descr="图片包含 游戏机, 钟表&#10;&#10;描述已自动生成"/>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60372" y="329973"/>
              <a:ext cx="474798" cy="472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7" descr="图片包含 游戏机, 食物&#10;&#10;描述已自动生成"/>
            <p:cNvPicPr>
              <a:picLocks noChangeAspect="1" noChangeArrowheads="1"/>
            </p:cNvPicPr>
            <p:nvPr/>
          </p:nvPicPr>
          <p:blipFill>
            <a:blip r:embed="rId4" cstate="print">
              <a:extLst>
                <a:ext uri="{28A0092B-C50C-407E-A947-70E740481C1C}">
                  <a14:useLocalDpi xmlns:a14="http://schemas.microsoft.com/office/drawing/2010/main" val="0"/>
                </a:ext>
              </a:extLst>
            </a:blip>
            <a:srcRect l="1965"/>
            <a:stretch>
              <a:fillRect/>
            </a:stretch>
          </p:blipFill>
          <p:spPr bwMode="auto">
            <a:xfrm>
              <a:off x="9663727" y="137569"/>
              <a:ext cx="1855173" cy="78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p:nvPr/>
        </p:nvGrpSpPr>
        <p:grpSpPr>
          <a:xfrm>
            <a:off x="481480" y="260235"/>
            <a:ext cx="675983" cy="661720"/>
            <a:chOff x="8358696" y="4052116"/>
            <a:chExt cx="1834907" cy="1796214"/>
          </a:xfrm>
          <a:gradFill flip="none" rotWithShape="1">
            <a:gsLst>
              <a:gs pos="0">
                <a:srgbClr val="ADB5BF">
                  <a:alpha val="60000"/>
                </a:srgbClr>
              </a:gs>
              <a:gs pos="98639">
                <a:srgbClr val="ADB5BF">
                  <a:alpha val="11000"/>
                </a:srgbClr>
              </a:gs>
              <a:gs pos="70000">
                <a:srgbClr val="ADB5BF">
                  <a:alpha val="16000"/>
                </a:srgbClr>
              </a:gs>
            </a:gsLst>
            <a:lin ang="5400000" scaled="1"/>
            <a:tileRect/>
          </a:gradFill>
        </p:grpSpPr>
        <p:sp>
          <p:nvSpPr>
            <p:cNvPr id="8" name="任意多边形: 形状 9"/>
            <p:cNvSpPr/>
            <p:nvPr/>
          </p:nvSpPr>
          <p:spPr>
            <a:xfrm>
              <a:off x="8358696" y="4052116"/>
              <a:ext cx="1834907" cy="1796214"/>
            </a:xfrm>
            <a:custGeom>
              <a:avLst/>
              <a:gdLst>
                <a:gd name="connsiteX0" fmla="*/ 901999 w 1834907"/>
                <a:gd name="connsiteY0" fmla="*/ 137 h 1796214"/>
                <a:gd name="connsiteX1" fmla="*/ 1013591 w 1834907"/>
                <a:gd name="connsiteY1" fmla="*/ 24400 h 1796214"/>
                <a:gd name="connsiteX2" fmla="*/ 1191211 w 1834907"/>
                <a:gd name="connsiteY2" fmla="*/ 134541 h 1796214"/>
                <a:gd name="connsiteX3" fmla="*/ 1251555 w 1834907"/>
                <a:gd name="connsiteY3" fmla="*/ 255191 h 1796214"/>
                <a:gd name="connsiteX4" fmla="*/ 1277756 w 1834907"/>
                <a:gd name="connsiteY4" fmla="*/ 349963 h 1796214"/>
                <a:gd name="connsiteX5" fmla="*/ 1301507 w 1834907"/>
                <a:gd name="connsiteY5" fmla="*/ 430171 h 1796214"/>
                <a:gd name="connsiteX6" fmla="*/ 1340416 w 1834907"/>
                <a:gd name="connsiteY6" fmla="*/ 560976 h 1796214"/>
                <a:gd name="connsiteX7" fmla="*/ 1378726 w 1834907"/>
                <a:gd name="connsiteY7" fmla="*/ 694029 h 1796214"/>
                <a:gd name="connsiteX8" fmla="*/ 1403904 w 1834907"/>
                <a:gd name="connsiteY8" fmla="*/ 840079 h 1796214"/>
                <a:gd name="connsiteX9" fmla="*/ 1433922 w 1834907"/>
                <a:gd name="connsiteY9" fmla="*/ 1141169 h 1796214"/>
                <a:gd name="connsiteX10" fmla="*/ 1453926 w 1834907"/>
                <a:gd name="connsiteY10" fmla="*/ 1367067 h 1796214"/>
                <a:gd name="connsiteX11" fmla="*/ 1447557 w 1834907"/>
                <a:gd name="connsiteY11" fmla="*/ 1420569 h 1796214"/>
                <a:gd name="connsiteX12" fmla="*/ 1433580 w 1834907"/>
                <a:gd name="connsiteY12" fmla="*/ 1466271 h 1796214"/>
                <a:gd name="connsiteX13" fmla="*/ 1539895 w 1834907"/>
                <a:gd name="connsiteY13" fmla="*/ 1472882 h 1796214"/>
                <a:gd name="connsiteX14" fmla="*/ 1714257 w 1834907"/>
                <a:gd name="connsiteY14" fmla="*/ 1495179 h 1796214"/>
                <a:gd name="connsiteX15" fmla="*/ 1815857 w 1834907"/>
                <a:gd name="connsiteY15" fmla="*/ 1552541 h 1796214"/>
                <a:gd name="connsiteX16" fmla="*/ 1815857 w 1834907"/>
                <a:gd name="connsiteY16" fmla="*/ 1593013 h 1796214"/>
                <a:gd name="connsiteX17" fmla="*/ 1742315 w 1834907"/>
                <a:gd name="connsiteY17" fmla="*/ 1612235 h 1796214"/>
                <a:gd name="connsiteX18" fmla="*/ 1690362 w 1834907"/>
                <a:gd name="connsiteY18" fmla="*/ 1650751 h 1796214"/>
                <a:gd name="connsiteX19" fmla="*/ 1341634 w 1834907"/>
                <a:gd name="connsiteY19" fmla="*/ 1737960 h 1796214"/>
                <a:gd name="connsiteX20" fmla="*/ 1116999 w 1834907"/>
                <a:gd name="connsiteY20" fmla="*/ 1776249 h 1796214"/>
                <a:gd name="connsiteX21" fmla="*/ 545857 w 1834907"/>
                <a:gd name="connsiteY21" fmla="*/ 1788460 h 1796214"/>
                <a:gd name="connsiteX22" fmla="*/ 254730 w 1834907"/>
                <a:gd name="connsiteY22" fmla="*/ 1769315 h 1796214"/>
                <a:gd name="connsiteX23" fmla="*/ 29305 w 1834907"/>
                <a:gd name="connsiteY23" fmla="*/ 1742426 h 1796214"/>
                <a:gd name="connsiteX24" fmla="*/ 23629 w 1834907"/>
                <a:gd name="connsiteY24" fmla="*/ 1610544 h 1796214"/>
                <a:gd name="connsiteX25" fmla="*/ 214170 w 1834907"/>
                <a:gd name="connsiteY25" fmla="*/ 1485316 h 1796214"/>
                <a:gd name="connsiteX26" fmla="*/ 327644 w 1834907"/>
                <a:gd name="connsiteY26" fmla="*/ 1492533 h 1796214"/>
                <a:gd name="connsiteX27" fmla="*/ 433745 w 1834907"/>
                <a:gd name="connsiteY27" fmla="*/ 1516237 h 1796214"/>
                <a:gd name="connsiteX28" fmla="*/ 520499 w 1834907"/>
                <a:gd name="connsiteY28" fmla="*/ 1507311 h 1796214"/>
                <a:gd name="connsiteX29" fmla="*/ 506545 w 1834907"/>
                <a:gd name="connsiteY29" fmla="*/ 1462932 h 1796214"/>
                <a:gd name="connsiteX30" fmla="*/ 479541 w 1834907"/>
                <a:gd name="connsiteY30" fmla="*/ 1217369 h 1796214"/>
                <a:gd name="connsiteX31" fmla="*/ 549707 w 1834907"/>
                <a:gd name="connsiteY31" fmla="*/ 835622 h 1796214"/>
                <a:gd name="connsiteX32" fmla="*/ 596657 w 1834907"/>
                <a:gd name="connsiteY32" fmla="*/ 757305 h 1796214"/>
                <a:gd name="connsiteX33" fmla="*/ 596657 w 1834907"/>
                <a:gd name="connsiteY33" fmla="*/ 358211 h 1796214"/>
                <a:gd name="connsiteX34" fmla="*/ 691907 w 1834907"/>
                <a:gd name="connsiteY34" fmla="*/ 213526 h 1796214"/>
                <a:gd name="connsiteX35" fmla="*/ 829748 w 1834907"/>
                <a:gd name="connsiteY35" fmla="*/ 33505 h 1796214"/>
                <a:gd name="connsiteX36" fmla="*/ 901999 w 1834907"/>
                <a:gd name="connsiteY36" fmla="*/ 137 h 1796214"/>
                <a:gd name="connsiteX37" fmla="*/ 1152603 w 1834907"/>
                <a:gd name="connsiteY37" fmla="*/ 394472 h 1796214"/>
                <a:gd name="connsiteX38" fmla="*/ 1146131 w 1834907"/>
                <a:gd name="connsiteY38" fmla="*/ 429098 h 1796214"/>
                <a:gd name="connsiteX39" fmla="*/ 1117556 w 1834907"/>
                <a:gd name="connsiteY39" fmla="*/ 459375 h 1796214"/>
                <a:gd name="connsiteX40" fmla="*/ 1118592 w 1834907"/>
                <a:gd name="connsiteY40" fmla="*/ 466656 h 1796214"/>
                <a:gd name="connsiteX41" fmla="*/ 1148203 w 1834907"/>
                <a:gd name="connsiteY41" fmla="*/ 474479 h 1796214"/>
                <a:gd name="connsiteX42" fmla="*/ 1120915 w 1834907"/>
                <a:gd name="connsiteY42" fmla="*/ 518632 h 1796214"/>
                <a:gd name="connsiteX43" fmla="*/ 1091304 w 1834907"/>
                <a:gd name="connsiteY43" fmla="*/ 598007 h 1796214"/>
                <a:gd name="connsiteX44" fmla="*/ 1066756 w 1834907"/>
                <a:gd name="connsiteY44" fmla="*/ 643637 h 1796214"/>
                <a:gd name="connsiteX45" fmla="*/ 1044531 w 1834907"/>
                <a:gd name="connsiteY45" fmla="*/ 617179 h 1796214"/>
                <a:gd name="connsiteX46" fmla="*/ 1053864 w 1834907"/>
                <a:gd name="connsiteY46" fmla="*/ 570979 h 1796214"/>
                <a:gd name="connsiteX47" fmla="*/ 1057094 w 1834907"/>
                <a:gd name="connsiteY47" fmla="*/ 423679 h 1796214"/>
                <a:gd name="connsiteX48" fmla="*/ 1036851 w 1834907"/>
                <a:gd name="connsiteY48" fmla="*/ 488168 h 1796214"/>
                <a:gd name="connsiteX49" fmla="*/ 979472 w 1834907"/>
                <a:gd name="connsiteY49" fmla="*/ 584968 h 1796214"/>
                <a:gd name="connsiteX50" fmla="*/ 937539 w 1834907"/>
                <a:gd name="connsiteY50" fmla="*/ 628429 h 1796214"/>
                <a:gd name="connsiteX51" fmla="*/ 993731 w 1834907"/>
                <a:gd name="connsiteY51" fmla="*/ 625821 h 1796214"/>
                <a:gd name="connsiteX52" fmla="*/ 1009452 w 1834907"/>
                <a:gd name="connsiteY52" fmla="*/ 617303 h 1796214"/>
                <a:gd name="connsiteX53" fmla="*/ 1018977 w 1834907"/>
                <a:gd name="connsiteY53" fmla="*/ 683868 h 1796214"/>
                <a:gd name="connsiteX54" fmla="*/ 1033774 w 1834907"/>
                <a:gd name="connsiteY54" fmla="*/ 756534 h 1796214"/>
                <a:gd name="connsiteX55" fmla="*/ 1046474 w 1834907"/>
                <a:gd name="connsiteY55" fmla="*/ 719602 h 1796214"/>
                <a:gd name="connsiteX56" fmla="*/ 1071042 w 1834907"/>
                <a:gd name="connsiteY56" fmla="*/ 673891 h 1796214"/>
                <a:gd name="connsiteX57" fmla="*/ 1120222 w 1834907"/>
                <a:gd name="connsiteY57" fmla="*/ 696116 h 1796214"/>
                <a:gd name="connsiteX58" fmla="*/ 1150931 w 1834907"/>
                <a:gd name="connsiteY58" fmla="*/ 682373 h 1796214"/>
                <a:gd name="connsiteX59" fmla="*/ 1153864 w 1834907"/>
                <a:gd name="connsiteY59" fmla="*/ 648507 h 1796214"/>
                <a:gd name="connsiteX60" fmla="*/ 1165181 w 1834907"/>
                <a:gd name="connsiteY60" fmla="*/ 691313 h 1796214"/>
                <a:gd name="connsiteX61" fmla="*/ 1127081 w 1834907"/>
                <a:gd name="connsiteY61" fmla="*/ 742234 h 1796214"/>
                <a:gd name="connsiteX62" fmla="*/ 1116632 w 1834907"/>
                <a:gd name="connsiteY62" fmla="*/ 765588 h 1796214"/>
                <a:gd name="connsiteX63" fmla="*/ 1190581 w 1834907"/>
                <a:gd name="connsiteY63" fmla="*/ 696729 h 1796214"/>
                <a:gd name="connsiteX64" fmla="*/ 1190581 w 1834907"/>
                <a:gd name="connsiteY64" fmla="*/ 633229 h 1796214"/>
                <a:gd name="connsiteX65" fmla="*/ 1231856 w 1834907"/>
                <a:gd name="connsiteY65" fmla="*/ 635560 h 1796214"/>
                <a:gd name="connsiteX66" fmla="*/ 1273131 w 1834907"/>
                <a:gd name="connsiteY66" fmla="*/ 625555 h 1796214"/>
                <a:gd name="connsiteX67" fmla="*/ 1231856 w 1834907"/>
                <a:gd name="connsiteY67" fmla="*/ 610523 h 1796214"/>
                <a:gd name="connsiteX68" fmla="*/ 1192942 w 1834907"/>
                <a:gd name="connsiteY68" fmla="*/ 558479 h 1796214"/>
                <a:gd name="connsiteX69" fmla="*/ 1207881 w 1834907"/>
                <a:gd name="connsiteY69" fmla="*/ 496549 h 1796214"/>
                <a:gd name="connsiteX70" fmla="*/ 1186471 w 1834907"/>
                <a:gd name="connsiteY70" fmla="*/ 434931 h 1796214"/>
                <a:gd name="connsiteX71" fmla="*/ 1152603 w 1834907"/>
                <a:gd name="connsiteY71" fmla="*/ 394472 h 1796214"/>
                <a:gd name="connsiteX72" fmla="*/ 1124812 w 1834907"/>
                <a:gd name="connsiteY72" fmla="*/ 977752 h 1796214"/>
                <a:gd name="connsiteX73" fmla="*/ 1098506 w 1834907"/>
                <a:gd name="connsiteY73" fmla="*/ 1007491 h 1796214"/>
                <a:gd name="connsiteX74" fmla="*/ 1108031 w 1834907"/>
                <a:gd name="connsiteY74" fmla="*/ 1084078 h 1796214"/>
                <a:gd name="connsiteX75" fmla="*/ 1109100 w 1834907"/>
                <a:gd name="connsiteY75" fmla="*/ 1116167 h 1796214"/>
                <a:gd name="connsiteX76" fmla="*/ 1076219 w 1834907"/>
                <a:gd name="connsiteY76" fmla="*/ 1122278 h 1796214"/>
                <a:gd name="connsiteX77" fmla="*/ 1049750 w 1834907"/>
                <a:gd name="connsiteY77" fmla="*/ 1121240 h 1796214"/>
                <a:gd name="connsiteX78" fmla="*/ 1031831 w 1834907"/>
                <a:gd name="connsiteY78" fmla="*/ 1130783 h 1796214"/>
                <a:gd name="connsiteX79" fmla="*/ 1047190 w 1834907"/>
                <a:gd name="connsiteY79" fmla="*/ 1170557 h 1796214"/>
                <a:gd name="connsiteX80" fmla="*/ 987592 w 1834907"/>
                <a:gd name="connsiteY80" fmla="*/ 1261665 h 1796214"/>
                <a:gd name="connsiteX81" fmla="*/ 919575 w 1834907"/>
                <a:gd name="connsiteY81" fmla="*/ 1344356 h 1796214"/>
                <a:gd name="connsiteX82" fmla="*/ 979436 w 1834907"/>
                <a:gd name="connsiteY82" fmla="*/ 1293888 h 1796214"/>
                <a:gd name="connsiteX83" fmla="*/ 1042428 w 1834907"/>
                <a:gd name="connsiteY83" fmla="*/ 1236478 h 1796214"/>
                <a:gd name="connsiteX84" fmla="*/ 1046990 w 1834907"/>
                <a:gd name="connsiteY84" fmla="*/ 1312678 h 1796214"/>
                <a:gd name="connsiteX85" fmla="*/ 1056560 w 1834907"/>
                <a:gd name="connsiteY85" fmla="*/ 1388878 h 1796214"/>
                <a:gd name="connsiteX86" fmla="*/ 1063963 w 1834907"/>
                <a:gd name="connsiteY86" fmla="*/ 1364680 h 1796214"/>
                <a:gd name="connsiteX87" fmla="*/ 1094857 w 1834907"/>
                <a:gd name="connsiteY87" fmla="*/ 1313016 h 1796214"/>
                <a:gd name="connsiteX88" fmla="*/ 1133431 w 1834907"/>
                <a:gd name="connsiteY88" fmla="*/ 1267363 h 1796214"/>
                <a:gd name="connsiteX89" fmla="*/ 1152481 w 1834907"/>
                <a:gd name="connsiteY89" fmla="*/ 1249178 h 1796214"/>
                <a:gd name="connsiteX90" fmla="*/ 1132874 w 1834907"/>
                <a:gd name="connsiteY90" fmla="*/ 1309755 h 1796214"/>
                <a:gd name="connsiteX91" fmla="*/ 1094217 w 1834907"/>
                <a:gd name="connsiteY91" fmla="*/ 1357128 h 1796214"/>
                <a:gd name="connsiteX92" fmla="*/ 1136974 w 1834907"/>
                <a:gd name="connsiteY92" fmla="*/ 1322203 h 1796214"/>
                <a:gd name="connsiteX93" fmla="*/ 1201600 w 1834907"/>
                <a:gd name="connsiteY93" fmla="*/ 1316851 h 1796214"/>
                <a:gd name="connsiteX94" fmla="*/ 1335801 w 1834907"/>
                <a:gd name="connsiteY94" fmla="*/ 1326929 h 1796214"/>
                <a:gd name="connsiteX95" fmla="*/ 1336631 w 1834907"/>
                <a:gd name="connsiteY95" fmla="*/ 1211078 h 1796214"/>
                <a:gd name="connsiteX96" fmla="*/ 1323931 w 1834907"/>
                <a:gd name="connsiteY96" fmla="*/ 1254808 h 1796214"/>
                <a:gd name="connsiteX97" fmla="*/ 1245519 w 1834907"/>
                <a:gd name="connsiteY97" fmla="*/ 1324194 h 1796214"/>
                <a:gd name="connsiteX98" fmla="*/ 1223795 w 1834907"/>
                <a:gd name="connsiteY98" fmla="*/ 1200973 h 1796214"/>
                <a:gd name="connsiteX99" fmla="*/ 1244515 w 1834907"/>
                <a:gd name="connsiteY99" fmla="*/ 1081065 h 1796214"/>
                <a:gd name="connsiteX100" fmla="*/ 1217935 w 1834907"/>
                <a:gd name="connsiteY100" fmla="*/ 1033278 h 1796214"/>
                <a:gd name="connsiteX101" fmla="*/ 1171084 w 1834907"/>
                <a:gd name="connsiteY101" fmla="*/ 1052866 h 1796214"/>
                <a:gd name="connsiteX102" fmla="*/ 1142127 w 1834907"/>
                <a:gd name="connsiteY102" fmla="*/ 1059754 h 1796214"/>
                <a:gd name="connsiteX103" fmla="*/ 1145223 w 1834907"/>
                <a:gd name="connsiteY103" fmla="*/ 1028023 h 1796214"/>
                <a:gd name="connsiteX104" fmla="*/ 1152825 w 1834907"/>
                <a:gd name="connsiteY104" fmla="*/ 995734 h 1796214"/>
                <a:gd name="connsiteX105" fmla="*/ 1124812 w 1834907"/>
                <a:gd name="connsiteY105" fmla="*/ 977752 h 1796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834907" h="1796214">
                  <a:moveTo>
                    <a:pt x="901999" y="137"/>
                  </a:moveTo>
                  <a:cubicBezTo>
                    <a:pt x="928674" y="-1184"/>
                    <a:pt x="961907" y="7100"/>
                    <a:pt x="1013591" y="24400"/>
                  </a:cubicBezTo>
                  <a:cubicBezTo>
                    <a:pt x="1129561" y="63218"/>
                    <a:pt x="1128644" y="62649"/>
                    <a:pt x="1191211" y="134541"/>
                  </a:cubicBezTo>
                  <a:cubicBezTo>
                    <a:pt x="1238538" y="188921"/>
                    <a:pt x="1249552" y="210942"/>
                    <a:pt x="1251555" y="255191"/>
                  </a:cubicBezTo>
                  <a:cubicBezTo>
                    <a:pt x="1252903" y="284961"/>
                    <a:pt x="1264693" y="327609"/>
                    <a:pt x="1277756" y="349963"/>
                  </a:cubicBezTo>
                  <a:cubicBezTo>
                    <a:pt x="1290819" y="372318"/>
                    <a:pt x="1301507" y="408411"/>
                    <a:pt x="1301507" y="430171"/>
                  </a:cubicBezTo>
                  <a:cubicBezTo>
                    <a:pt x="1301507" y="451930"/>
                    <a:pt x="1319016" y="510793"/>
                    <a:pt x="1340416" y="560976"/>
                  </a:cubicBezTo>
                  <a:cubicBezTo>
                    <a:pt x="1361815" y="611160"/>
                    <a:pt x="1379055" y="671033"/>
                    <a:pt x="1378726" y="694029"/>
                  </a:cubicBezTo>
                  <a:cubicBezTo>
                    <a:pt x="1378397" y="717024"/>
                    <a:pt x="1389727" y="782746"/>
                    <a:pt x="1403904" y="840079"/>
                  </a:cubicBezTo>
                  <a:cubicBezTo>
                    <a:pt x="1422671" y="915975"/>
                    <a:pt x="1430833" y="997845"/>
                    <a:pt x="1433922" y="1141169"/>
                  </a:cubicBezTo>
                  <a:cubicBezTo>
                    <a:pt x="1436614" y="1266083"/>
                    <a:pt x="1443924" y="1348634"/>
                    <a:pt x="1453926" y="1367067"/>
                  </a:cubicBezTo>
                  <a:cubicBezTo>
                    <a:pt x="1467172" y="1391478"/>
                    <a:pt x="1466155" y="1400019"/>
                    <a:pt x="1447557" y="1420569"/>
                  </a:cubicBezTo>
                  <a:cubicBezTo>
                    <a:pt x="1434749" y="1434722"/>
                    <a:pt x="1428861" y="1453974"/>
                    <a:pt x="1433580" y="1466271"/>
                  </a:cubicBezTo>
                  <a:cubicBezTo>
                    <a:pt x="1440916" y="1485389"/>
                    <a:pt x="1451575" y="1486052"/>
                    <a:pt x="1539895" y="1472882"/>
                  </a:cubicBezTo>
                  <a:cubicBezTo>
                    <a:pt x="1636302" y="1458507"/>
                    <a:pt x="1639419" y="1458905"/>
                    <a:pt x="1714257" y="1495179"/>
                  </a:cubicBezTo>
                  <a:cubicBezTo>
                    <a:pt x="1756167" y="1515493"/>
                    <a:pt x="1801887" y="1541306"/>
                    <a:pt x="1815857" y="1552541"/>
                  </a:cubicBezTo>
                  <a:cubicBezTo>
                    <a:pt x="1841257" y="1572969"/>
                    <a:pt x="1841257" y="1572969"/>
                    <a:pt x="1815857" y="1593013"/>
                  </a:cubicBezTo>
                  <a:cubicBezTo>
                    <a:pt x="1801887" y="1604037"/>
                    <a:pt x="1768793" y="1612687"/>
                    <a:pt x="1742315" y="1612235"/>
                  </a:cubicBezTo>
                  <a:cubicBezTo>
                    <a:pt x="1691196" y="1611362"/>
                    <a:pt x="1682607" y="1617730"/>
                    <a:pt x="1690362" y="1650751"/>
                  </a:cubicBezTo>
                  <a:cubicBezTo>
                    <a:pt x="1696098" y="1675177"/>
                    <a:pt x="1607930" y="1697226"/>
                    <a:pt x="1341634" y="1737960"/>
                  </a:cubicBezTo>
                  <a:cubicBezTo>
                    <a:pt x="1248451" y="1752214"/>
                    <a:pt x="1147366" y="1769444"/>
                    <a:pt x="1116999" y="1776249"/>
                  </a:cubicBezTo>
                  <a:cubicBezTo>
                    <a:pt x="1032329" y="1795224"/>
                    <a:pt x="646580" y="1803472"/>
                    <a:pt x="545857" y="1788460"/>
                  </a:cubicBezTo>
                  <a:cubicBezTo>
                    <a:pt x="496962" y="1781173"/>
                    <a:pt x="365955" y="1772558"/>
                    <a:pt x="254730" y="1769315"/>
                  </a:cubicBezTo>
                  <a:cubicBezTo>
                    <a:pt x="90238" y="1764520"/>
                    <a:pt x="48174" y="1759502"/>
                    <a:pt x="29305" y="1742426"/>
                  </a:cubicBezTo>
                  <a:cubicBezTo>
                    <a:pt x="-7686" y="1708950"/>
                    <a:pt x="-9744" y="1661142"/>
                    <a:pt x="23629" y="1610544"/>
                  </a:cubicBezTo>
                  <a:cubicBezTo>
                    <a:pt x="73229" y="1535341"/>
                    <a:pt x="121240" y="1503788"/>
                    <a:pt x="214170" y="1485316"/>
                  </a:cubicBezTo>
                  <a:cubicBezTo>
                    <a:pt x="294196" y="1469409"/>
                    <a:pt x="301785" y="1469892"/>
                    <a:pt x="327644" y="1492533"/>
                  </a:cubicBezTo>
                  <a:cubicBezTo>
                    <a:pt x="348711" y="1510978"/>
                    <a:pt x="374156" y="1516662"/>
                    <a:pt x="433745" y="1516237"/>
                  </a:cubicBezTo>
                  <a:cubicBezTo>
                    <a:pt x="476858" y="1515929"/>
                    <a:pt x="515897" y="1511912"/>
                    <a:pt x="520499" y="1507311"/>
                  </a:cubicBezTo>
                  <a:cubicBezTo>
                    <a:pt x="525100" y="1502709"/>
                    <a:pt x="518821" y="1482739"/>
                    <a:pt x="506545" y="1462932"/>
                  </a:cubicBezTo>
                  <a:cubicBezTo>
                    <a:pt x="488210" y="1433348"/>
                    <a:pt x="483389" y="1389507"/>
                    <a:pt x="479541" y="1217369"/>
                  </a:cubicBezTo>
                  <a:cubicBezTo>
                    <a:pt x="474297" y="982805"/>
                    <a:pt x="479967" y="951957"/>
                    <a:pt x="549707" y="835622"/>
                  </a:cubicBezTo>
                  <a:lnTo>
                    <a:pt x="596657" y="757305"/>
                  </a:lnTo>
                  <a:lnTo>
                    <a:pt x="596657" y="358211"/>
                  </a:lnTo>
                  <a:lnTo>
                    <a:pt x="691907" y="213526"/>
                  </a:lnTo>
                  <a:cubicBezTo>
                    <a:pt x="744295" y="133949"/>
                    <a:pt x="806323" y="52939"/>
                    <a:pt x="829748" y="33505"/>
                  </a:cubicBezTo>
                  <a:cubicBezTo>
                    <a:pt x="855205" y="12385"/>
                    <a:pt x="875323" y="1458"/>
                    <a:pt x="901999" y="137"/>
                  </a:cubicBezTo>
                  <a:close/>
                  <a:moveTo>
                    <a:pt x="1152603" y="394472"/>
                  </a:moveTo>
                  <a:cubicBezTo>
                    <a:pt x="1147084" y="393674"/>
                    <a:pt x="1146131" y="405390"/>
                    <a:pt x="1146131" y="429098"/>
                  </a:cubicBezTo>
                  <a:cubicBezTo>
                    <a:pt x="1146131" y="452752"/>
                    <a:pt x="1139488" y="459791"/>
                    <a:pt x="1117556" y="459375"/>
                  </a:cubicBezTo>
                  <a:cubicBezTo>
                    <a:pt x="1089153" y="458836"/>
                    <a:pt x="1089159" y="458880"/>
                    <a:pt x="1118592" y="466656"/>
                  </a:cubicBezTo>
                  <a:lnTo>
                    <a:pt x="1148203" y="474479"/>
                  </a:lnTo>
                  <a:lnTo>
                    <a:pt x="1120915" y="518632"/>
                  </a:lnTo>
                  <a:cubicBezTo>
                    <a:pt x="1105906" y="542916"/>
                    <a:pt x="1092581" y="578635"/>
                    <a:pt x="1091304" y="598007"/>
                  </a:cubicBezTo>
                  <a:cubicBezTo>
                    <a:pt x="1090026" y="617383"/>
                    <a:pt x="1078982" y="637912"/>
                    <a:pt x="1066756" y="643637"/>
                  </a:cubicBezTo>
                  <a:cubicBezTo>
                    <a:pt x="1048303" y="652279"/>
                    <a:pt x="1044531" y="647788"/>
                    <a:pt x="1044531" y="617179"/>
                  </a:cubicBezTo>
                  <a:cubicBezTo>
                    <a:pt x="1044531" y="596902"/>
                    <a:pt x="1048731" y="576112"/>
                    <a:pt x="1053864" y="570979"/>
                  </a:cubicBezTo>
                  <a:cubicBezTo>
                    <a:pt x="1067749" y="557095"/>
                    <a:pt x="1070674" y="423679"/>
                    <a:pt x="1057094" y="423679"/>
                  </a:cubicBezTo>
                  <a:cubicBezTo>
                    <a:pt x="1050665" y="423679"/>
                    <a:pt x="1041556" y="452699"/>
                    <a:pt x="1036851" y="488168"/>
                  </a:cubicBezTo>
                  <a:cubicBezTo>
                    <a:pt x="1029333" y="544845"/>
                    <a:pt x="1022381" y="556572"/>
                    <a:pt x="979472" y="584968"/>
                  </a:cubicBezTo>
                  <a:cubicBezTo>
                    <a:pt x="952619" y="602739"/>
                    <a:pt x="933749" y="622296"/>
                    <a:pt x="937539" y="628429"/>
                  </a:cubicBezTo>
                  <a:cubicBezTo>
                    <a:pt x="947401" y="644387"/>
                    <a:pt x="993731" y="642236"/>
                    <a:pt x="993731" y="625821"/>
                  </a:cubicBezTo>
                  <a:cubicBezTo>
                    <a:pt x="993731" y="618254"/>
                    <a:pt x="1000805" y="614421"/>
                    <a:pt x="1009452" y="617303"/>
                  </a:cubicBezTo>
                  <a:cubicBezTo>
                    <a:pt x="1020251" y="620902"/>
                    <a:pt x="1023233" y="641745"/>
                    <a:pt x="1018977" y="683868"/>
                  </a:cubicBezTo>
                  <a:cubicBezTo>
                    <a:pt x="1014095" y="732186"/>
                    <a:pt x="1017234" y="747599"/>
                    <a:pt x="1033774" y="756534"/>
                  </a:cubicBezTo>
                  <a:cubicBezTo>
                    <a:pt x="1052169" y="766471"/>
                    <a:pt x="1053741" y="761901"/>
                    <a:pt x="1046474" y="719602"/>
                  </a:cubicBezTo>
                  <a:cubicBezTo>
                    <a:pt x="1038570" y="673591"/>
                    <a:pt x="1039721" y="671449"/>
                    <a:pt x="1071042" y="673891"/>
                  </a:cubicBezTo>
                  <a:cubicBezTo>
                    <a:pt x="1089116" y="675300"/>
                    <a:pt x="1111247" y="685302"/>
                    <a:pt x="1120222" y="696116"/>
                  </a:cubicBezTo>
                  <a:cubicBezTo>
                    <a:pt x="1145234" y="726254"/>
                    <a:pt x="1160257" y="719531"/>
                    <a:pt x="1150931" y="682373"/>
                  </a:cubicBezTo>
                  <a:cubicBezTo>
                    <a:pt x="1146319" y="664000"/>
                    <a:pt x="1147639" y="648760"/>
                    <a:pt x="1153864" y="648507"/>
                  </a:cubicBezTo>
                  <a:cubicBezTo>
                    <a:pt x="1160088" y="648253"/>
                    <a:pt x="1165181" y="667516"/>
                    <a:pt x="1165181" y="691313"/>
                  </a:cubicBezTo>
                  <a:cubicBezTo>
                    <a:pt x="1165181" y="729219"/>
                    <a:pt x="1160461" y="735528"/>
                    <a:pt x="1127081" y="742234"/>
                  </a:cubicBezTo>
                  <a:cubicBezTo>
                    <a:pt x="1089746" y="749735"/>
                    <a:pt x="1089536" y="750204"/>
                    <a:pt x="1116632" y="765588"/>
                  </a:cubicBezTo>
                  <a:cubicBezTo>
                    <a:pt x="1165058" y="793083"/>
                    <a:pt x="1190581" y="769317"/>
                    <a:pt x="1190581" y="696729"/>
                  </a:cubicBezTo>
                  <a:lnTo>
                    <a:pt x="1190581" y="633229"/>
                  </a:lnTo>
                  <a:lnTo>
                    <a:pt x="1231856" y="635560"/>
                  </a:lnTo>
                  <a:cubicBezTo>
                    <a:pt x="1254557" y="636843"/>
                    <a:pt x="1273131" y="632340"/>
                    <a:pt x="1273131" y="625555"/>
                  </a:cubicBezTo>
                  <a:cubicBezTo>
                    <a:pt x="1273131" y="618769"/>
                    <a:pt x="1254557" y="612005"/>
                    <a:pt x="1231856" y="610523"/>
                  </a:cubicBezTo>
                  <a:cubicBezTo>
                    <a:pt x="1192379" y="607946"/>
                    <a:pt x="1190684" y="605679"/>
                    <a:pt x="1192942" y="558479"/>
                  </a:cubicBezTo>
                  <a:cubicBezTo>
                    <a:pt x="1194240" y="531336"/>
                    <a:pt x="1200963" y="503467"/>
                    <a:pt x="1207881" y="496549"/>
                  </a:cubicBezTo>
                  <a:cubicBezTo>
                    <a:pt x="1216187" y="488243"/>
                    <a:pt x="1208913" y="467310"/>
                    <a:pt x="1186471" y="434931"/>
                  </a:cubicBezTo>
                  <a:cubicBezTo>
                    <a:pt x="1168207" y="408582"/>
                    <a:pt x="1158123" y="395270"/>
                    <a:pt x="1152603" y="394472"/>
                  </a:cubicBezTo>
                  <a:close/>
                  <a:moveTo>
                    <a:pt x="1124812" y="977752"/>
                  </a:moveTo>
                  <a:cubicBezTo>
                    <a:pt x="1115317" y="979807"/>
                    <a:pt x="1106107" y="989816"/>
                    <a:pt x="1098506" y="1007491"/>
                  </a:cubicBezTo>
                  <a:cubicBezTo>
                    <a:pt x="1077028" y="1057434"/>
                    <a:pt x="1078368" y="1068203"/>
                    <a:pt x="1108031" y="1084078"/>
                  </a:cubicBezTo>
                  <a:cubicBezTo>
                    <a:pt x="1140441" y="1101423"/>
                    <a:pt x="1141272" y="1126378"/>
                    <a:pt x="1109100" y="1116167"/>
                  </a:cubicBezTo>
                  <a:cubicBezTo>
                    <a:pt x="1095718" y="1111920"/>
                    <a:pt x="1080921" y="1114670"/>
                    <a:pt x="1076219" y="1122278"/>
                  </a:cubicBezTo>
                  <a:cubicBezTo>
                    <a:pt x="1070129" y="1132132"/>
                    <a:pt x="1062515" y="1131833"/>
                    <a:pt x="1049750" y="1121240"/>
                  </a:cubicBezTo>
                  <a:cubicBezTo>
                    <a:pt x="1035381" y="1109314"/>
                    <a:pt x="1031831" y="1111205"/>
                    <a:pt x="1031831" y="1130783"/>
                  </a:cubicBezTo>
                  <a:cubicBezTo>
                    <a:pt x="1031831" y="1144211"/>
                    <a:pt x="1038743" y="1162110"/>
                    <a:pt x="1047190" y="1170557"/>
                  </a:cubicBezTo>
                  <a:cubicBezTo>
                    <a:pt x="1059203" y="1182570"/>
                    <a:pt x="1046216" y="1202423"/>
                    <a:pt x="987592" y="1261665"/>
                  </a:cubicBezTo>
                  <a:cubicBezTo>
                    <a:pt x="946365" y="1303327"/>
                    <a:pt x="915757" y="1340538"/>
                    <a:pt x="919575" y="1344356"/>
                  </a:cubicBezTo>
                  <a:cubicBezTo>
                    <a:pt x="923393" y="1348174"/>
                    <a:pt x="950330" y="1325463"/>
                    <a:pt x="979436" y="1293888"/>
                  </a:cubicBezTo>
                  <a:cubicBezTo>
                    <a:pt x="1008541" y="1262312"/>
                    <a:pt x="1036887" y="1236478"/>
                    <a:pt x="1042428" y="1236478"/>
                  </a:cubicBezTo>
                  <a:cubicBezTo>
                    <a:pt x="1047969" y="1236478"/>
                    <a:pt x="1050021" y="1270768"/>
                    <a:pt x="1046990" y="1312678"/>
                  </a:cubicBezTo>
                  <a:cubicBezTo>
                    <a:pt x="1043124" y="1366129"/>
                    <a:pt x="1045981" y="1388878"/>
                    <a:pt x="1056560" y="1388878"/>
                  </a:cubicBezTo>
                  <a:cubicBezTo>
                    <a:pt x="1065613" y="1388878"/>
                    <a:pt x="1068572" y="1379205"/>
                    <a:pt x="1063963" y="1364680"/>
                  </a:cubicBezTo>
                  <a:cubicBezTo>
                    <a:pt x="1058414" y="1347198"/>
                    <a:pt x="1066987" y="1332861"/>
                    <a:pt x="1094857" y="1313016"/>
                  </a:cubicBezTo>
                  <a:cubicBezTo>
                    <a:pt x="1116073" y="1297909"/>
                    <a:pt x="1133431" y="1277365"/>
                    <a:pt x="1133431" y="1267363"/>
                  </a:cubicBezTo>
                  <a:cubicBezTo>
                    <a:pt x="1133431" y="1257361"/>
                    <a:pt x="1142004" y="1249178"/>
                    <a:pt x="1152481" y="1249178"/>
                  </a:cubicBezTo>
                  <a:cubicBezTo>
                    <a:pt x="1179027" y="1249178"/>
                    <a:pt x="1176872" y="1255838"/>
                    <a:pt x="1132874" y="1309755"/>
                  </a:cubicBezTo>
                  <a:lnTo>
                    <a:pt x="1094217" y="1357128"/>
                  </a:lnTo>
                  <a:lnTo>
                    <a:pt x="1136974" y="1322203"/>
                  </a:lnTo>
                  <a:cubicBezTo>
                    <a:pt x="1188895" y="1279792"/>
                    <a:pt x="1192229" y="1279516"/>
                    <a:pt x="1201600" y="1316851"/>
                  </a:cubicBezTo>
                  <a:cubicBezTo>
                    <a:pt x="1214187" y="1367003"/>
                    <a:pt x="1310484" y="1374235"/>
                    <a:pt x="1335801" y="1326929"/>
                  </a:cubicBezTo>
                  <a:cubicBezTo>
                    <a:pt x="1352912" y="1294956"/>
                    <a:pt x="1353513" y="1211078"/>
                    <a:pt x="1336631" y="1211078"/>
                  </a:cubicBezTo>
                  <a:cubicBezTo>
                    <a:pt x="1329646" y="1211078"/>
                    <a:pt x="1323931" y="1230756"/>
                    <a:pt x="1323931" y="1254808"/>
                  </a:cubicBezTo>
                  <a:cubicBezTo>
                    <a:pt x="1323931" y="1308287"/>
                    <a:pt x="1283178" y="1344349"/>
                    <a:pt x="1245519" y="1324194"/>
                  </a:cubicBezTo>
                  <a:cubicBezTo>
                    <a:pt x="1224935" y="1313178"/>
                    <a:pt x="1222090" y="1297041"/>
                    <a:pt x="1223795" y="1200973"/>
                  </a:cubicBezTo>
                  <a:cubicBezTo>
                    <a:pt x="1225275" y="1117622"/>
                    <a:pt x="1230372" y="1088125"/>
                    <a:pt x="1244515" y="1081065"/>
                  </a:cubicBezTo>
                  <a:cubicBezTo>
                    <a:pt x="1272214" y="1067238"/>
                    <a:pt x="1253325" y="1033278"/>
                    <a:pt x="1217935" y="1033278"/>
                  </a:cubicBezTo>
                  <a:cubicBezTo>
                    <a:pt x="1201108" y="1033278"/>
                    <a:pt x="1180026" y="1042093"/>
                    <a:pt x="1171084" y="1052866"/>
                  </a:cubicBezTo>
                  <a:cubicBezTo>
                    <a:pt x="1160246" y="1065925"/>
                    <a:pt x="1150594" y="1068221"/>
                    <a:pt x="1142127" y="1059754"/>
                  </a:cubicBezTo>
                  <a:cubicBezTo>
                    <a:pt x="1133661" y="1051288"/>
                    <a:pt x="1134693" y="1040710"/>
                    <a:pt x="1145223" y="1028023"/>
                  </a:cubicBezTo>
                  <a:cubicBezTo>
                    <a:pt x="1153910" y="1017555"/>
                    <a:pt x="1157331" y="1003025"/>
                    <a:pt x="1152825" y="995734"/>
                  </a:cubicBezTo>
                  <a:cubicBezTo>
                    <a:pt x="1144087" y="981596"/>
                    <a:pt x="1134307" y="975697"/>
                    <a:pt x="1124812" y="977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9" name="任意多边形: 形状 10"/>
            <p:cNvSpPr/>
            <p:nvPr/>
          </p:nvSpPr>
          <p:spPr>
            <a:xfrm>
              <a:off x="9517527" y="4577395"/>
              <a:ext cx="24129" cy="24129"/>
            </a:xfrm>
            <a:custGeom>
              <a:avLst/>
              <a:gdLst>
                <a:gd name="connsiteX0" fmla="*/ 15240 w 24129"/>
                <a:gd name="connsiteY0" fmla="*/ 0 h 24129"/>
                <a:gd name="connsiteX1" fmla="*/ 15240 w 24129"/>
                <a:gd name="connsiteY1" fmla="*/ 15240 h 24129"/>
                <a:gd name="connsiteX2" fmla="*/ 0 w 24129"/>
                <a:gd name="connsiteY2" fmla="*/ 15240 h 24129"/>
                <a:gd name="connsiteX3" fmla="*/ 15240 w 24129"/>
                <a:gd name="connsiteY3" fmla="*/ 0 h 24129"/>
              </a:gdLst>
              <a:ahLst/>
              <a:cxnLst>
                <a:cxn ang="0">
                  <a:pos x="connsiteX0" y="connsiteY0"/>
                </a:cxn>
                <a:cxn ang="0">
                  <a:pos x="connsiteX1" y="connsiteY1"/>
                </a:cxn>
                <a:cxn ang="0">
                  <a:pos x="connsiteX2" y="connsiteY2"/>
                </a:cxn>
                <a:cxn ang="0">
                  <a:pos x="connsiteX3" y="connsiteY3"/>
                </a:cxn>
              </a:cxnLst>
              <a:rect l="l" t="t" r="r" b="b"/>
              <a:pathLst>
                <a:path w="24129" h="24129">
                  <a:moveTo>
                    <a:pt x="15240" y="0"/>
                  </a:moveTo>
                  <a:cubicBezTo>
                    <a:pt x="27093" y="0"/>
                    <a:pt x="27093" y="3387"/>
                    <a:pt x="15240" y="15240"/>
                  </a:cubicBezTo>
                  <a:cubicBezTo>
                    <a:pt x="3387" y="27093"/>
                    <a:pt x="0" y="27093"/>
                    <a:pt x="0" y="15240"/>
                  </a:cubicBezTo>
                  <a:cubicBezTo>
                    <a:pt x="0" y="6858"/>
                    <a:pt x="6858" y="0"/>
                    <a:pt x="1524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0" name="任意多边形: 形状 11"/>
            <p:cNvSpPr/>
            <p:nvPr/>
          </p:nvSpPr>
          <p:spPr>
            <a:xfrm>
              <a:off x="9472162" y="4645265"/>
              <a:ext cx="31217" cy="31918"/>
            </a:xfrm>
            <a:custGeom>
              <a:avLst/>
              <a:gdLst>
                <a:gd name="connsiteX0" fmla="*/ 11524 w 31217"/>
                <a:gd name="connsiteY0" fmla="*/ 5 h 31918"/>
                <a:gd name="connsiteX1" fmla="*/ 23727 w 31217"/>
                <a:gd name="connsiteY1" fmla="*/ 7011 h 31918"/>
                <a:gd name="connsiteX2" fmla="*/ 7903 w 31217"/>
                <a:gd name="connsiteY2" fmla="*/ 27773 h 31918"/>
                <a:gd name="connsiteX3" fmla="*/ 2141 w 31217"/>
                <a:gd name="connsiteY3" fmla="*/ 6345 h 31918"/>
                <a:gd name="connsiteX4" fmla="*/ 11524 w 31217"/>
                <a:gd name="connsiteY4" fmla="*/ 5 h 31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17" h="31918">
                  <a:moveTo>
                    <a:pt x="11524" y="5"/>
                  </a:moveTo>
                  <a:cubicBezTo>
                    <a:pt x="15110" y="116"/>
                    <a:pt x="19167" y="2451"/>
                    <a:pt x="23727" y="7011"/>
                  </a:cubicBezTo>
                  <a:cubicBezTo>
                    <a:pt x="40027" y="23311"/>
                    <a:pt x="27429" y="39841"/>
                    <a:pt x="7903" y="27773"/>
                  </a:cubicBezTo>
                  <a:cubicBezTo>
                    <a:pt x="339" y="23099"/>
                    <a:pt x="-2254" y="13456"/>
                    <a:pt x="2141" y="6345"/>
                  </a:cubicBezTo>
                  <a:cubicBezTo>
                    <a:pt x="4821" y="2008"/>
                    <a:pt x="7938" y="-106"/>
                    <a:pt x="11524" y="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1" name="任意多边形: 形状 12"/>
            <p:cNvSpPr/>
            <p:nvPr/>
          </p:nvSpPr>
          <p:spPr>
            <a:xfrm>
              <a:off x="9542926" y="5110794"/>
              <a:ext cx="25400" cy="25400"/>
            </a:xfrm>
            <a:custGeom>
              <a:avLst/>
              <a:gdLst>
                <a:gd name="connsiteX0" fmla="*/ 12700 w 25400"/>
                <a:gd name="connsiteY0" fmla="*/ 0 h 25400"/>
                <a:gd name="connsiteX1" fmla="*/ 25400 w 25400"/>
                <a:gd name="connsiteY1" fmla="*/ 12700 h 25400"/>
                <a:gd name="connsiteX2" fmla="*/ 12700 w 25400"/>
                <a:gd name="connsiteY2" fmla="*/ 25400 h 25400"/>
                <a:gd name="connsiteX3" fmla="*/ 0 w 25400"/>
                <a:gd name="connsiteY3" fmla="*/ 12700 h 25400"/>
                <a:gd name="connsiteX4" fmla="*/ 12700 w 2540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 h="25400">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2" name="任意多边形: 形状 13"/>
            <p:cNvSpPr/>
            <p:nvPr/>
          </p:nvSpPr>
          <p:spPr>
            <a:xfrm>
              <a:off x="9530226" y="5225094"/>
              <a:ext cx="25400" cy="25400"/>
            </a:xfrm>
            <a:custGeom>
              <a:avLst/>
              <a:gdLst>
                <a:gd name="connsiteX0" fmla="*/ 12700 w 25400"/>
                <a:gd name="connsiteY0" fmla="*/ 0 h 25400"/>
                <a:gd name="connsiteX1" fmla="*/ 25400 w 25400"/>
                <a:gd name="connsiteY1" fmla="*/ 12700 h 25400"/>
                <a:gd name="connsiteX2" fmla="*/ 12700 w 25400"/>
                <a:gd name="connsiteY2" fmla="*/ 25400 h 25400"/>
                <a:gd name="connsiteX3" fmla="*/ 0 w 25400"/>
                <a:gd name="connsiteY3" fmla="*/ 12700 h 25400"/>
                <a:gd name="connsiteX4" fmla="*/ 12700 w 2540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 h="25400">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3" name="任意多边形: 形状 14"/>
            <p:cNvSpPr/>
            <p:nvPr/>
          </p:nvSpPr>
          <p:spPr>
            <a:xfrm>
              <a:off x="9420784" y="5275894"/>
              <a:ext cx="33242" cy="25400"/>
            </a:xfrm>
            <a:custGeom>
              <a:avLst/>
              <a:gdLst>
                <a:gd name="connsiteX0" fmla="*/ 13443 w 33242"/>
                <a:gd name="connsiteY0" fmla="*/ 0 h 25400"/>
                <a:gd name="connsiteX1" fmla="*/ 33242 w 33242"/>
                <a:gd name="connsiteY1" fmla="*/ 12700 h 25400"/>
                <a:gd name="connsiteX2" fmla="*/ 21291 w 33242"/>
                <a:gd name="connsiteY2" fmla="*/ 25400 h 25400"/>
                <a:gd name="connsiteX3" fmla="*/ 1492 w 33242"/>
                <a:gd name="connsiteY3" fmla="*/ 12700 h 25400"/>
                <a:gd name="connsiteX4" fmla="*/ 13443 w 33242"/>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42" h="25400">
                  <a:moveTo>
                    <a:pt x="13443" y="0"/>
                  </a:moveTo>
                  <a:cubicBezTo>
                    <a:pt x="24332" y="0"/>
                    <a:pt x="33242" y="5715"/>
                    <a:pt x="33242" y="12700"/>
                  </a:cubicBezTo>
                  <a:cubicBezTo>
                    <a:pt x="33242" y="19685"/>
                    <a:pt x="27864" y="25400"/>
                    <a:pt x="21291" y="25400"/>
                  </a:cubicBezTo>
                  <a:cubicBezTo>
                    <a:pt x="14719" y="25400"/>
                    <a:pt x="5809" y="19685"/>
                    <a:pt x="1492" y="12700"/>
                  </a:cubicBezTo>
                  <a:cubicBezTo>
                    <a:pt x="-2825" y="5715"/>
                    <a:pt x="2553" y="0"/>
                    <a:pt x="1344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4" name="任意多边形: 形状 15"/>
            <p:cNvSpPr/>
            <p:nvPr/>
          </p:nvSpPr>
          <p:spPr>
            <a:xfrm>
              <a:off x="9417878" y="5326694"/>
              <a:ext cx="34197" cy="27305"/>
            </a:xfrm>
            <a:custGeom>
              <a:avLst/>
              <a:gdLst>
                <a:gd name="connsiteX0" fmla="*/ 17099 w 34197"/>
                <a:gd name="connsiteY0" fmla="*/ 0 h 27305"/>
                <a:gd name="connsiteX1" fmla="*/ 33715 w 34197"/>
                <a:gd name="connsiteY1" fmla="*/ 13652 h 27305"/>
                <a:gd name="connsiteX2" fmla="*/ 17099 w 34197"/>
                <a:gd name="connsiteY2" fmla="*/ 27305 h 27305"/>
                <a:gd name="connsiteX3" fmla="*/ 483 w 34197"/>
                <a:gd name="connsiteY3" fmla="*/ 13652 h 27305"/>
                <a:gd name="connsiteX4" fmla="*/ 17099 w 34197"/>
                <a:gd name="connsiteY4" fmla="*/ 0 h 27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97" h="27305">
                  <a:moveTo>
                    <a:pt x="17099" y="0"/>
                  </a:moveTo>
                  <a:cubicBezTo>
                    <a:pt x="28741" y="0"/>
                    <a:pt x="36218" y="6144"/>
                    <a:pt x="33715" y="13652"/>
                  </a:cubicBezTo>
                  <a:cubicBezTo>
                    <a:pt x="31212" y="21161"/>
                    <a:pt x="23735" y="27305"/>
                    <a:pt x="17099" y="27305"/>
                  </a:cubicBezTo>
                  <a:cubicBezTo>
                    <a:pt x="10463" y="27305"/>
                    <a:pt x="2986" y="21161"/>
                    <a:pt x="483" y="13652"/>
                  </a:cubicBezTo>
                  <a:cubicBezTo>
                    <a:pt x="-2020" y="6144"/>
                    <a:pt x="5457" y="0"/>
                    <a:pt x="1709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5" name="任意多边形: 形状 16"/>
            <p:cNvSpPr/>
            <p:nvPr/>
          </p:nvSpPr>
          <p:spPr>
            <a:xfrm>
              <a:off x="9517526" y="4577395"/>
              <a:ext cx="24129" cy="24129"/>
            </a:xfrm>
            <a:custGeom>
              <a:avLst/>
              <a:gdLst>
                <a:gd name="connsiteX0" fmla="*/ 15240 w 24129"/>
                <a:gd name="connsiteY0" fmla="*/ 0 h 24129"/>
                <a:gd name="connsiteX1" fmla="*/ 15240 w 24129"/>
                <a:gd name="connsiteY1" fmla="*/ 15240 h 24129"/>
                <a:gd name="connsiteX2" fmla="*/ 0 w 24129"/>
                <a:gd name="connsiteY2" fmla="*/ 15240 h 24129"/>
                <a:gd name="connsiteX3" fmla="*/ 15240 w 24129"/>
                <a:gd name="connsiteY3" fmla="*/ 0 h 24129"/>
              </a:gdLst>
              <a:ahLst/>
              <a:cxnLst>
                <a:cxn ang="0">
                  <a:pos x="connsiteX0" y="connsiteY0"/>
                </a:cxn>
                <a:cxn ang="0">
                  <a:pos x="connsiteX1" y="connsiteY1"/>
                </a:cxn>
                <a:cxn ang="0">
                  <a:pos x="connsiteX2" y="connsiteY2"/>
                </a:cxn>
                <a:cxn ang="0">
                  <a:pos x="connsiteX3" y="connsiteY3"/>
                </a:cxn>
              </a:cxnLst>
              <a:rect l="l" t="t" r="r" b="b"/>
              <a:pathLst>
                <a:path w="24129" h="24129">
                  <a:moveTo>
                    <a:pt x="15240" y="0"/>
                  </a:moveTo>
                  <a:cubicBezTo>
                    <a:pt x="27093" y="0"/>
                    <a:pt x="27093" y="3387"/>
                    <a:pt x="15240" y="15240"/>
                  </a:cubicBezTo>
                  <a:cubicBezTo>
                    <a:pt x="3387" y="27093"/>
                    <a:pt x="0" y="27093"/>
                    <a:pt x="0" y="15240"/>
                  </a:cubicBezTo>
                  <a:cubicBezTo>
                    <a:pt x="0" y="6858"/>
                    <a:pt x="6858" y="0"/>
                    <a:pt x="1524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6" name="任意多边形: 形状 17"/>
            <p:cNvSpPr/>
            <p:nvPr/>
          </p:nvSpPr>
          <p:spPr>
            <a:xfrm>
              <a:off x="9479588" y="5177602"/>
              <a:ext cx="41441" cy="98293"/>
            </a:xfrm>
            <a:custGeom>
              <a:avLst/>
              <a:gdLst/>
              <a:ahLst/>
              <a:cxnLst/>
              <a:rect l="0" t="0" r="0" b="0"/>
              <a:pathLst>
                <a:path w="41441" h="98293">
                  <a:moveTo>
                    <a:pt x="8827" y="13445"/>
                  </a:moveTo>
                  <a:cubicBezTo>
                    <a:pt x="0" y="36448"/>
                    <a:pt x="13041" y="98292"/>
                    <a:pt x="26719" y="98292"/>
                  </a:cubicBezTo>
                  <a:cubicBezTo>
                    <a:pt x="41440" y="98292"/>
                    <a:pt x="41305" y="12972"/>
                    <a:pt x="26569" y="3864"/>
                  </a:cubicBezTo>
                  <a:cubicBezTo>
                    <a:pt x="20316" y="0"/>
                    <a:pt x="12332" y="4311"/>
                    <a:pt x="8827" y="1344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grpSp>
      <p:grpSp>
        <p:nvGrpSpPr>
          <p:cNvPr id="17" name="组合 18"/>
          <p:cNvGrpSpPr/>
          <p:nvPr userDrawn="1"/>
        </p:nvGrpSpPr>
        <p:grpSpPr bwMode="auto">
          <a:xfrm>
            <a:off x="660400" y="831850"/>
            <a:ext cx="2827338" cy="368300"/>
            <a:chOff x="436880" y="831334"/>
            <a:chExt cx="2826814" cy="369332"/>
          </a:xfrm>
        </p:grpSpPr>
        <p:cxnSp>
          <p:nvCxnSpPr>
            <p:cNvPr id="18" name="直接连接符 17"/>
            <p:cNvCxnSpPr/>
            <p:nvPr/>
          </p:nvCxnSpPr>
          <p:spPr>
            <a:xfrm flipV="1">
              <a:off x="436880" y="1016000"/>
              <a:ext cx="1172946"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328829" y="1016000"/>
              <a:ext cx="934865"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0" name="文本框 21"/>
            <p:cNvSpPr txBox="1">
              <a:spLocks noChangeArrowheads="1"/>
            </p:cNvSpPr>
            <p:nvPr/>
          </p:nvSpPr>
          <p:spPr bwMode="auto">
            <a:xfrm>
              <a:off x="1610155" y="831334"/>
              <a:ext cx="717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en-US" altLang="zh-CN">
                  <a:solidFill>
                    <a:schemeClr val="accent1"/>
                  </a:solidFill>
                  <a:latin typeface="Cambria Math" pitchFamily="18" charset="0"/>
                  <a:sym typeface="Wingdings" pitchFamily="2" charset="2"/>
                </a:rPr>
                <a:t></a:t>
              </a:r>
              <a:endParaRPr lang="zh-CN" altLang="en-US">
                <a:solidFill>
                  <a:schemeClr val="accent1"/>
                </a:solidFill>
                <a:latin typeface="Cambria Math" pitchFamily="18" charset="0"/>
              </a:endParaRPr>
            </a:p>
          </p:txBody>
        </p:sp>
      </p:grpSp>
      <p:cxnSp>
        <p:nvCxnSpPr>
          <p:cNvPr id="21" name="直接连接符 20"/>
          <p:cNvCxnSpPr/>
          <p:nvPr userDrawn="1"/>
        </p:nvCxnSpPr>
        <p:spPr>
          <a:xfrm>
            <a:off x="3263900" y="1014413"/>
            <a:ext cx="8255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4" name="图片占位符 23"/>
          <p:cNvSpPr>
            <a:spLocks noGrp="1"/>
          </p:cNvSpPr>
          <p:nvPr>
            <p:ph type="pic" sz="quarter" idx="13"/>
          </p:nvPr>
        </p:nvSpPr>
        <p:spPr>
          <a:xfrm>
            <a:off x="6958333" y="2146425"/>
            <a:ext cx="5233666" cy="4711575"/>
          </a:xfrm>
          <a:custGeom>
            <a:avLst/>
            <a:gdLst>
              <a:gd name="connsiteX0" fmla="*/ 3880512 w 5233666"/>
              <a:gd name="connsiteY0" fmla="*/ 301752 h 4711575"/>
              <a:gd name="connsiteX1" fmla="*/ 4258895 w 5233666"/>
              <a:gd name="connsiteY1" fmla="*/ 465402 h 4711575"/>
              <a:gd name="connsiteX2" fmla="*/ 5233666 w 5233666"/>
              <a:gd name="connsiteY2" fmla="*/ 1470881 h 4711575"/>
              <a:gd name="connsiteX3" fmla="*/ 5233666 w 5233666"/>
              <a:gd name="connsiteY3" fmla="*/ 2930987 h 4711575"/>
              <a:gd name="connsiteX4" fmla="*/ 5196400 w 5233666"/>
              <a:gd name="connsiteY4" fmla="*/ 2919311 h 4711575"/>
              <a:gd name="connsiteX5" fmla="*/ 5020071 w 5233666"/>
              <a:gd name="connsiteY5" fmla="*/ 2798240 h 4711575"/>
              <a:gd name="connsiteX6" fmla="*/ 3485426 w 5233666"/>
              <a:gd name="connsiteY6" fmla="*/ 1215248 h 4711575"/>
              <a:gd name="connsiteX7" fmla="*/ 3497237 w 5233666"/>
              <a:gd name="connsiteY7" fmla="*/ 453590 h 4711575"/>
              <a:gd name="connsiteX8" fmla="*/ 3880512 w 5233666"/>
              <a:gd name="connsiteY8" fmla="*/ 301752 h 4711575"/>
              <a:gd name="connsiteX9" fmla="*/ 1421978 w 5233666"/>
              <a:gd name="connsiteY9" fmla="*/ 85 h 4711575"/>
              <a:gd name="connsiteX10" fmla="*/ 2412035 w 5233666"/>
              <a:gd name="connsiteY10" fmla="*/ 422916 h 4711575"/>
              <a:gd name="connsiteX11" fmla="*/ 5184774 w 5233666"/>
              <a:gd name="connsiteY11" fmla="*/ 3256937 h 4711575"/>
              <a:gd name="connsiteX12" fmla="*/ 5233666 w 5233666"/>
              <a:gd name="connsiteY12" fmla="*/ 3312232 h 4711575"/>
              <a:gd name="connsiteX13" fmla="*/ 5233666 w 5233666"/>
              <a:gd name="connsiteY13" fmla="*/ 4711575 h 4711575"/>
              <a:gd name="connsiteX14" fmla="*/ 2672261 w 5233666"/>
              <a:gd name="connsiteY14" fmla="*/ 4711575 h 4711575"/>
              <a:gd name="connsiteX15" fmla="*/ 401175 w 5233666"/>
              <a:gd name="connsiteY15" fmla="*/ 2390294 h 4711575"/>
              <a:gd name="connsiteX16" fmla="*/ 422916 w 5233666"/>
              <a:gd name="connsiteY16" fmla="*/ 401174 h 4711575"/>
              <a:gd name="connsiteX17" fmla="*/ 422915 w 5233666"/>
              <a:gd name="connsiteY17" fmla="*/ 401174 h 4711575"/>
              <a:gd name="connsiteX18" fmla="*/ 1421978 w 5233666"/>
              <a:gd name="connsiteY18" fmla="*/ 85 h 471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33666" h="4711575">
                <a:moveTo>
                  <a:pt x="3880512" y="301752"/>
                </a:moveTo>
                <a:cubicBezTo>
                  <a:pt x="4018345" y="303889"/>
                  <a:pt x="4155362" y="358608"/>
                  <a:pt x="4258895" y="465402"/>
                </a:cubicBezTo>
                <a:lnTo>
                  <a:pt x="5233666" y="1470881"/>
                </a:lnTo>
                <a:lnTo>
                  <a:pt x="5233666" y="2930987"/>
                </a:lnTo>
                <a:lnTo>
                  <a:pt x="5196400" y="2919311"/>
                </a:lnTo>
                <a:cubicBezTo>
                  <a:pt x="5131975" y="2892015"/>
                  <a:pt x="5071837" y="2851637"/>
                  <a:pt x="5020071" y="2798240"/>
                </a:cubicBezTo>
                <a:lnTo>
                  <a:pt x="3485426" y="1215248"/>
                </a:lnTo>
                <a:cubicBezTo>
                  <a:pt x="3278361" y="1001660"/>
                  <a:pt x="3283649" y="660655"/>
                  <a:pt x="3497237" y="453590"/>
                </a:cubicBezTo>
                <a:cubicBezTo>
                  <a:pt x="3604031" y="350058"/>
                  <a:pt x="3742679" y="299614"/>
                  <a:pt x="3880512" y="301752"/>
                </a:cubicBezTo>
                <a:close/>
                <a:moveTo>
                  <a:pt x="1421978" y="85"/>
                </a:moveTo>
                <a:cubicBezTo>
                  <a:pt x="1781938" y="4020"/>
                  <a:pt x="2140397" y="145274"/>
                  <a:pt x="2412035" y="422916"/>
                </a:cubicBezTo>
                <a:lnTo>
                  <a:pt x="5184774" y="3256937"/>
                </a:lnTo>
                <a:lnTo>
                  <a:pt x="5233666" y="3312232"/>
                </a:lnTo>
                <a:lnTo>
                  <a:pt x="5233666" y="4711575"/>
                </a:lnTo>
                <a:lnTo>
                  <a:pt x="2672261" y="4711575"/>
                </a:lnTo>
                <a:lnTo>
                  <a:pt x="401175" y="2390294"/>
                </a:lnTo>
                <a:cubicBezTo>
                  <a:pt x="-142102" y="1835010"/>
                  <a:pt x="-132368" y="944450"/>
                  <a:pt x="422916" y="401174"/>
                </a:cubicBezTo>
                <a:lnTo>
                  <a:pt x="422915" y="401174"/>
                </a:lnTo>
                <a:cubicBezTo>
                  <a:pt x="700557" y="129536"/>
                  <a:pt x="1062018" y="-3849"/>
                  <a:pt x="1421978" y="85"/>
                </a:cubicBezTo>
                <a:close/>
              </a:path>
            </a:pathLst>
          </a:custGeom>
        </p:spPr>
        <p:txBody>
          <a:bodyPr wrap="square">
            <a:noAutofit/>
          </a:bodyPr>
          <a:lstStyle>
            <a:lvl1pPr>
              <a:defRPr>
                <a:latin typeface="Cambria Math" pitchFamily="18" charset="0"/>
              </a:defRPr>
            </a:lvl1pPr>
          </a:lstStyle>
          <a:p>
            <a:r>
              <a:rPr lang="zh-CN" altLang="en-US" noProof="1"/>
              <a:t>单击图标添加图片</a:t>
            </a:r>
            <a:endParaRPr lang="zh-CN" altLang="en-US" noProof="1"/>
          </a:p>
        </p:txBody>
      </p:sp>
      <p:sp>
        <p:nvSpPr>
          <p:cNvPr id="22" name="页脚占位符 2"/>
          <p:cNvSpPr>
            <a:spLocks noGrp="1"/>
          </p:cNvSpPr>
          <p:nvPr>
            <p:ph type="ftr" sz="quarter" idx="14"/>
          </p:nvPr>
        </p:nvSpPr>
        <p:spPr>
          <a:xfrm>
            <a:off x="660400" y="6362700"/>
            <a:ext cx="3644900" cy="365125"/>
          </a:xfrm>
        </p:spPr>
        <p:txBody>
          <a:bodyPr/>
          <a:lstStyle>
            <a:lvl1pPr algn="dist">
              <a:defRPr dirty="0"/>
            </a:lvl1pPr>
          </a:lstStyle>
          <a:p>
            <a:r>
              <a:rPr lang="zh-CN" altLang="en-US"/>
              <a:t>重德</a:t>
            </a:r>
            <a:r>
              <a:rPr lang="en-US" altLang="zh-CN"/>
              <a:t>/</a:t>
            </a:r>
            <a:r>
              <a:rPr lang="zh-CN" altLang="en-US"/>
              <a:t>博学</a:t>
            </a:r>
            <a:r>
              <a:rPr lang="en-US" altLang="zh-CN"/>
              <a:t>/</a:t>
            </a:r>
            <a:r>
              <a:rPr lang="zh-CN" altLang="en-US"/>
              <a:t>务实</a:t>
            </a:r>
            <a:r>
              <a:rPr lang="en-US" altLang="zh-CN"/>
              <a:t>/</a:t>
            </a:r>
            <a:r>
              <a:rPr lang="zh-CN" altLang="en-US"/>
              <a:t>尚美</a:t>
            </a:r>
            <a:endParaRPr lang="zh-CN" altLang="en-US"/>
          </a:p>
        </p:txBody>
      </p:sp>
      <p:sp>
        <p:nvSpPr>
          <p:cNvPr id="23" name="灯片编号占位符 3"/>
          <p:cNvSpPr>
            <a:spLocks noGrp="1"/>
          </p:cNvSpPr>
          <p:nvPr>
            <p:ph type="sldNum" sz="quarter" idx="15"/>
          </p:nvPr>
        </p:nvSpPr>
        <p:spPr/>
        <p:txBody>
          <a:bodyPr/>
          <a:lstStyle>
            <a:lvl1pPr>
              <a:defRPr/>
            </a:lvl1pPr>
          </a:lstStyle>
          <a:p>
            <a:fld id="{35E68617-66C8-40BD-AF1F-4C5205D47C46}"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endParaRPr lang="zh-CN" altLang="en-US"/>
          </a:p>
        </p:txBody>
      </p:sp>
      <p:sp>
        <p:nvSpPr>
          <p:cNvPr id="3" name="页脚占位符 4"/>
          <p:cNvSpPr>
            <a:spLocks noGrp="1"/>
          </p:cNvSpPr>
          <p:nvPr>
            <p:ph type="ftr" sz="quarter" idx="11"/>
          </p:nvPr>
        </p:nvSpPr>
        <p:spPr/>
        <p:txBody>
          <a:bodyPr/>
          <a:lstStyle>
            <a:lvl1pPr>
              <a:defRPr/>
            </a:lvl1pPr>
          </a:lstStyle>
          <a:p>
            <a:r>
              <a:rPr lang="zh-CN" altLang="en-US"/>
              <a:t>重德</a:t>
            </a:r>
            <a:r>
              <a:rPr lang="en-US" altLang="zh-CN"/>
              <a:t>/</a:t>
            </a:r>
            <a:r>
              <a:rPr lang="zh-CN" altLang="en-US"/>
              <a:t>博学</a:t>
            </a:r>
            <a:r>
              <a:rPr lang="en-US" altLang="zh-CN"/>
              <a:t>/</a:t>
            </a:r>
            <a:r>
              <a:rPr lang="zh-CN" altLang="en-US"/>
              <a:t>务实</a:t>
            </a:r>
            <a:r>
              <a:rPr lang="en-US" altLang="zh-CN"/>
              <a:t>/</a:t>
            </a:r>
            <a:r>
              <a:rPr lang="zh-CN" altLang="en-US"/>
              <a:t>尚美</a:t>
            </a:r>
            <a:endParaRPr lang="zh-CN" altLang="en-US"/>
          </a:p>
        </p:txBody>
      </p:sp>
      <p:sp>
        <p:nvSpPr>
          <p:cNvPr id="4" name="灯片编号占位符 1"/>
          <p:cNvSpPr>
            <a:spLocks noGrp="1"/>
          </p:cNvSpPr>
          <p:nvPr>
            <p:ph type="sldNum" sz="quarter" idx="12"/>
          </p:nvPr>
        </p:nvSpPr>
        <p:spPr/>
        <p:txBody>
          <a:bodyPr/>
          <a:lstStyle>
            <a:lvl1pPr>
              <a:defRPr/>
            </a:lvl1pPr>
          </a:lstStyle>
          <a:p>
            <a:fld id="{5A4CD920-B506-47A5-8409-A1167D0636BD}"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slide自动生成板式">
    <p:spTree>
      <p:nvGrpSpPr>
        <p:cNvPr id="1" name=""/>
        <p:cNvGrpSpPr/>
        <p:nvPr/>
      </p:nvGrpSpPr>
      <p:grpSpPr>
        <a:xfrm>
          <a:off x="0" y="0"/>
          <a:ext cx="0" cy="0"/>
          <a:chOff x="0" y="0"/>
          <a:chExt cx="0" cy="0"/>
        </a:xfrm>
      </p:grpSpPr>
      <p:pic>
        <p:nvPicPr>
          <p:cNvPr id="2" name="图片 13" descr="图片包含 游戏机, 钟表, 食物&#10;&#10;描述已自动生成"/>
          <p:cNvPicPr>
            <a:picLocks noChangeAspect="1" noChangeArrowheads="1"/>
          </p:cNvPicPr>
          <p:nvPr userDrawn="1"/>
        </p:nvPicPr>
        <p:blipFill>
          <a:blip r:embed="rId2" cstate="print">
            <a:lum bright="70000" contrast="-70000"/>
            <a:extLst>
              <a:ext uri="{28A0092B-C50C-407E-A947-70E740481C1C}">
                <a14:useLocalDpi xmlns:a14="http://schemas.microsoft.com/office/drawing/2010/main" val="0"/>
              </a:ext>
            </a:extLst>
          </a:blip>
          <a:srcRect l="56064" b="11293"/>
          <a:stretch>
            <a:fillRect/>
          </a:stretch>
        </p:blipFill>
        <p:spPr bwMode="auto">
          <a:xfrm>
            <a:off x="10626725" y="125413"/>
            <a:ext cx="1341438" cy="673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14" descr="图片包含 游戏机, 钟表, 食物&#10;&#10;描述已自动生成"/>
          <p:cNvPicPr>
            <a:picLocks noChangeAspect="1" noChangeArrowheads="1"/>
          </p:cNvPicPr>
          <p:nvPr userDrawn="1"/>
        </p:nvPicPr>
        <p:blipFill>
          <a:blip r:embed="rId2" cstate="print">
            <a:lum bright="70000" contrast="-70000"/>
            <a:extLst>
              <a:ext uri="{28A0092B-C50C-407E-A947-70E740481C1C}">
                <a14:useLocalDpi xmlns:a14="http://schemas.microsoft.com/office/drawing/2010/main" val="0"/>
              </a:ext>
            </a:extLst>
          </a:blip>
          <a:srcRect l="-2" r="53915" b="25288"/>
          <a:stretch>
            <a:fillRect/>
          </a:stretch>
        </p:blipFill>
        <p:spPr bwMode="auto">
          <a:xfrm>
            <a:off x="9450388" y="1187450"/>
            <a:ext cx="1408112" cy="567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平行四边形 5"/>
          <p:cNvSpPr/>
          <p:nvPr/>
        </p:nvSpPr>
        <p:spPr>
          <a:xfrm rot="16200000">
            <a:off x="11133020" y="480747"/>
            <a:ext cx="1130533" cy="158371"/>
          </a:xfrm>
          <a:custGeom>
            <a:avLst/>
            <a:gdLst>
              <a:gd name="connsiteX0" fmla="*/ 0 w 1130300"/>
              <a:gd name="connsiteY0" fmla="*/ 158370 h 158370"/>
              <a:gd name="connsiteX1" fmla="*/ 110523 w 1130300"/>
              <a:gd name="connsiteY1" fmla="*/ 0 h 158370"/>
              <a:gd name="connsiteX2" fmla="*/ 1130300 w 1130300"/>
              <a:gd name="connsiteY2" fmla="*/ 0 h 158370"/>
              <a:gd name="connsiteX3" fmla="*/ 1019777 w 1130300"/>
              <a:gd name="connsiteY3" fmla="*/ 158370 h 158370"/>
              <a:gd name="connsiteX4" fmla="*/ 0 w 1130300"/>
              <a:gd name="connsiteY4" fmla="*/ 158370 h 158370"/>
              <a:gd name="connsiteX0-1" fmla="*/ 0 w 1130300"/>
              <a:gd name="connsiteY0-2" fmla="*/ 158370 h 158370"/>
              <a:gd name="connsiteX1-3" fmla="*/ 110523 w 1130300"/>
              <a:gd name="connsiteY1-4" fmla="*/ 0 h 158370"/>
              <a:gd name="connsiteX2-5" fmla="*/ 1130300 w 1130300"/>
              <a:gd name="connsiteY2-6" fmla="*/ 0 h 158370"/>
              <a:gd name="connsiteX3-7" fmla="*/ 1019777 w 1130300"/>
              <a:gd name="connsiteY3-8" fmla="*/ 158370 h 158370"/>
              <a:gd name="connsiteX4-9" fmla="*/ 0 w 1130300"/>
              <a:gd name="connsiteY4-10" fmla="*/ 158370 h 158370"/>
              <a:gd name="connsiteX0-11" fmla="*/ 0 w 1130300"/>
              <a:gd name="connsiteY0-12" fmla="*/ 158370 h 158370"/>
              <a:gd name="connsiteX1-13" fmla="*/ 110523 w 1130300"/>
              <a:gd name="connsiteY1-14" fmla="*/ 0 h 158370"/>
              <a:gd name="connsiteX2-15" fmla="*/ 1130300 w 1130300"/>
              <a:gd name="connsiteY2-16" fmla="*/ 0 h 158370"/>
              <a:gd name="connsiteX3-17" fmla="*/ 1019777 w 1130300"/>
              <a:gd name="connsiteY3-18" fmla="*/ 158370 h 158370"/>
              <a:gd name="connsiteX4-19" fmla="*/ 0 w 1130300"/>
              <a:gd name="connsiteY4-20" fmla="*/ 158370 h 158370"/>
              <a:gd name="connsiteX0-21" fmla="*/ 0 w 1130300"/>
              <a:gd name="connsiteY0-22" fmla="*/ 158370 h 158370"/>
              <a:gd name="connsiteX1-23" fmla="*/ 110523 w 1130300"/>
              <a:gd name="connsiteY1-24" fmla="*/ 0 h 158370"/>
              <a:gd name="connsiteX2-25" fmla="*/ 1130300 w 1130300"/>
              <a:gd name="connsiteY2-26" fmla="*/ 0 h 158370"/>
              <a:gd name="connsiteX3-27" fmla="*/ 1019777 w 1130300"/>
              <a:gd name="connsiteY3-28" fmla="*/ 158370 h 158370"/>
              <a:gd name="connsiteX4-29" fmla="*/ 0 w 1130300"/>
              <a:gd name="connsiteY4-30" fmla="*/ 158370 h 158370"/>
              <a:gd name="connsiteX0-31" fmla="*/ 233 w 1130533"/>
              <a:gd name="connsiteY0-32" fmla="*/ 158370 h 158370"/>
              <a:gd name="connsiteX1-33" fmla="*/ 110756 w 1130533"/>
              <a:gd name="connsiteY1-34" fmla="*/ 0 h 158370"/>
              <a:gd name="connsiteX2-35" fmla="*/ 1130533 w 1130533"/>
              <a:gd name="connsiteY2-36" fmla="*/ 0 h 158370"/>
              <a:gd name="connsiteX3-37" fmla="*/ 1020010 w 1130533"/>
              <a:gd name="connsiteY3-38" fmla="*/ 158370 h 158370"/>
              <a:gd name="connsiteX4-39" fmla="*/ 233 w 1130533"/>
              <a:gd name="connsiteY4-40" fmla="*/ 158370 h 158370"/>
              <a:gd name="connsiteX0-41" fmla="*/ 233 w 1130533"/>
              <a:gd name="connsiteY0-42" fmla="*/ 158370 h 158370"/>
              <a:gd name="connsiteX1-43" fmla="*/ 110756 w 1130533"/>
              <a:gd name="connsiteY1-44" fmla="*/ 0 h 158370"/>
              <a:gd name="connsiteX2-45" fmla="*/ 1130533 w 1130533"/>
              <a:gd name="connsiteY2-46" fmla="*/ 0 h 158370"/>
              <a:gd name="connsiteX3-47" fmla="*/ 1020010 w 1130533"/>
              <a:gd name="connsiteY3-48" fmla="*/ 158370 h 158370"/>
              <a:gd name="connsiteX4-49" fmla="*/ 233 w 1130533"/>
              <a:gd name="connsiteY4-50" fmla="*/ 158370 h 158370"/>
              <a:gd name="connsiteX0-51" fmla="*/ 233 w 1130533"/>
              <a:gd name="connsiteY0-52" fmla="*/ 158370 h 158370"/>
              <a:gd name="connsiteX1-53" fmla="*/ 110756 w 1130533"/>
              <a:gd name="connsiteY1-54" fmla="*/ 0 h 158370"/>
              <a:gd name="connsiteX2-55" fmla="*/ 1130533 w 1130533"/>
              <a:gd name="connsiteY2-56" fmla="*/ 0 h 158370"/>
              <a:gd name="connsiteX3-57" fmla="*/ 1020010 w 1130533"/>
              <a:gd name="connsiteY3-58" fmla="*/ 158370 h 158370"/>
              <a:gd name="connsiteX4-59" fmla="*/ 233 w 1130533"/>
              <a:gd name="connsiteY4-60" fmla="*/ 158370 h 1583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30533" h="158370">
                <a:moveTo>
                  <a:pt x="233" y="158370"/>
                </a:moveTo>
                <a:cubicBezTo>
                  <a:pt x="-4836" y="56050"/>
                  <a:pt x="73915" y="52790"/>
                  <a:pt x="110756" y="0"/>
                </a:cubicBezTo>
                <a:lnTo>
                  <a:pt x="1130533" y="0"/>
                </a:lnTo>
                <a:cubicBezTo>
                  <a:pt x="1049877" y="16601"/>
                  <a:pt x="1056851" y="105580"/>
                  <a:pt x="1020010" y="158370"/>
                </a:cubicBezTo>
                <a:lnTo>
                  <a:pt x="233" y="158370"/>
                </a:lnTo>
                <a:close/>
              </a:path>
            </a:pathLst>
          </a:custGeom>
          <a:solidFill>
            <a:schemeClr val="accent6"/>
          </a:solidFill>
          <a:ln>
            <a:noFill/>
          </a:ln>
          <a:effectLst>
            <a:innerShdw blurRad="114300" dist="50800" dir="8100000">
              <a:prstClr val="black">
                <a:alpha val="27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cs typeface="+mn-ea"/>
              <a:sym typeface="+mn-lt"/>
            </a:endParaRPr>
          </a:p>
        </p:txBody>
      </p:sp>
      <p:pic>
        <p:nvPicPr>
          <p:cNvPr id="5" name="图片 6" descr="图片包含 游戏机, 建筑&#10;&#10;描述已自动生成"/>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732338" y="-3175"/>
            <a:ext cx="5927725"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userDrawn="1"/>
        </p:nvSpPr>
        <p:spPr>
          <a:xfrm>
            <a:off x="-4763" y="1588"/>
            <a:ext cx="11622088" cy="1019175"/>
          </a:xfrm>
          <a:prstGeom prst="rect">
            <a:avLst/>
          </a:prstGeom>
          <a:gradFill flip="none" rotWithShape="1">
            <a:gsLst>
              <a:gs pos="59000">
                <a:schemeClr val="accent1"/>
              </a:gs>
              <a:gs pos="0">
                <a:schemeClr val="accent1"/>
              </a:gs>
              <a:gs pos="42000">
                <a:schemeClr val="accent1">
                  <a:alpha val="62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solidFill>
                <a:schemeClr val="accent1"/>
              </a:solidFill>
              <a:latin typeface="Cambria Math" pitchFamily="18" charset="0"/>
              <a:cs typeface="+mn-ea"/>
              <a:sym typeface="+mn-lt"/>
            </a:endParaRPr>
          </a:p>
        </p:txBody>
      </p:sp>
      <p:sp>
        <p:nvSpPr>
          <p:cNvPr id="7" name="矩形: 剪去单角 8"/>
          <p:cNvSpPr/>
          <p:nvPr userDrawn="1"/>
        </p:nvSpPr>
        <p:spPr>
          <a:xfrm flipV="1">
            <a:off x="11772900" y="103188"/>
            <a:ext cx="292100" cy="1020762"/>
          </a:xfrm>
          <a:prstGeom prst="snip1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cs typeface="+mn-ea"/>
              <a:sym typeface="+mn-lt"/>
            </a:endParaRPr>
          </a:p>
        </p:txBody>
      </p:sp>
      <p:sp>
        <p:nvSpPr>
          <p:cNvPr id="8" name="等腰三角形 7"/>
          <p:cNvSpPr/>
          <p:nvPr/>
        </p:nvSpPr>
        <p:spPr>
          <a:xfrm rot="18923704">
            <a:off x="11853019" y="967329"/>
            <a:ext cx="208976" cy="99014"/>
          </a:xfrm>
          <a:prstGeom prst="triangle">
            <a:avLst>
              <a:gd name="adj" fmla="val 46074"/>
            </a:avLst>
          </a:prstGeom>
          <a:solidFill>
            <a:schemeClr val="accent6"/>
          </a:solidFill>
          <a:ln>
            <a:noFill/>
          </a:ln>
          <a:effectLst>
            <a:innerShdw blurRad="63500" dist="50800" dir="2700000">
              <a:prstClr val="black">
                <a:alpha val="36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cs typeface="+mn-ea"/>
              <a:sym typeface="+mn-lt"/>
            </a:endParaRPr>
          </a:p>
        </p:txBody>
      </p:sp>
      <p:pic>
        <p:nvPicPr>
          <p:cNvPr id="9" name="图片 8"/>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008024" y="5346"/>
            <a:ext cx="1275626" cy="1006000"/>
          </a:xfrm>
          <a:prstGeom prst="rect">
            <a:avLst/>
          </a:prstGeom>
        </p:spPr>
      </p:pic>
      <p:sp>
        <p:nvSpPr>
          <p:cNvPr id="10" name="流程图: 过程 9"/>
          <p:cNvSpPr/>
          <p:nvPr userDrawn="1"/>
        </p:nvSpPr>
        <p:spPr>
          <a:xfrm>
            <a:off x="660400" y="1187450"/>
            <a:ext cx="46038" cy="336550"/>
          </a:xfrm>
          <a:prstGeom prst="flowChartProcess">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1" name="页脚占位符 7"/>
          <p:cNvSpPr>
            <a:spLocks noGrp="1"/>
          </p:cNvSpPr>
          <p:nvPr>
            <p:ph type="ftr" sz="quarter" idx="10"/>
          </p:nvPr>
        </p:nvSpPr>
        <p:spPr>
          <a:xfrm>
            <a:off x="660400" y="6356350"/>
            <a:ext cx="4114800" cy="365125"/>
          </a:xfrm>
        </p:spPr>
        <p:txBody>
          <a:bodyPr/>
          <a:lstStyle>
            <a:lvl1pPr algn="dist">
              <a:defRPr>
                <a:solidFill>
                  <a:srgbClr val="000000">
                    <a:tint val="75000"/>
                  </a:srgbClr>
                </a:solidFill>
              </a:defRPr>
            </a:lvl1pPr>
          </a:lstStyle>
          <a:p>
            <a:r>
              <a:rPr lang="zh-CN" altLang="en-US"/>
              <a:t>重德</a:t>
            </a:r>
            <a:r>
              <a:rPr lang="en-US" altLang="zh-CN"/>
              <a:t>/</a:t>
            </a:r>
            <a:r>
              <a:rPr lang="zh-CN" altLang="en-US"/>
              <a:t>博学</a:t>
            </a:r>
            <a:r>
              <a:rPr lang="en-US" altLang="zh-CN"/>
              <a:t>/</a:t>
            </a:r>
            <a:r>
              <a:rPr lang="zh-CN" altLang="en-US"/>
              <a:t>务实</a:t>
            </a:r>
            <a:r>
              <a:rPr lang="en-US" altLang="zh-CN"/>
              <a:t>/</a:t>
            </a:r>
            <a:r>
              <a:rPr lang="zh-CN" altLang="en-US"/>
              <a:t>尚美</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目录页_版式1">
    <p:spTree>
      <p:nvGrpSpPr>
        <p:cNvPr id="1" name=""/>
        <p:cNvGrpSpPr/>
        <p:nvPr/>
      </p:nvGrpSpPr>
      <p:grpSpPr>
        <a:xfrm>
          <a:off x="0" y="0"/>
          <a:ext cx="0" cy="0"/>
          <a:chOff x="0" y="0"/>
          <a:chExt cx="0" cy="0"/>
        </a:xfrm>
      </p:grpSpPr>
      <p:sp>
        <p:nvSpPr>
          <p:cNvPr id="2" name="矩形 1"/>
          <p:cNvSpPr/>
          <p:nvPr userDrawn="1"/>
        </p:nvSpPr>
        <p:spPr>
          <a:xfrm>
            <a:off x="3943350" y="0"/>
            <a:ext cx="8248650" cy="6858000"/>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3" name="矩形 2"/>
          <p:cNvSpPr/>
          <p:nvPr userDrawn="1"/>
        </p:nvSpPr>
        <p:spPr>
          <a:xfrm>
            <a:off x="0" y="0"/>
            <a:ext cx="393858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4" name="矩形 3"/>
          <p:cNvSpPr/>
          <p:nvPr userDrawn="1"/>
        </p:nvSpPr>
        <p:spPr>
          <a:xfrm>
            <a:off x="3048000" y="639763"/>
            <a:ext cx="8558213" cy="5578475"/>
          </a:xfrm>
          <a:prstGeom prst="rect">
            <a:avLst/>
          </a:prstGeom>
          <a:solidFill>
            <a:schemeClr val="bg1"/>
          </a:solidFill>
          <a:ln>
            <a:noFill/>
          </a:ln>
          <a:effectLst>
            <a:outerShdw blurRad="406400" sx="102000" sy="102000" algn="ctr" rotWithShape="0">
              <a:schemeClr val="tx2">
                <a:lumMod val="5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5" name="矩形 4"/>
          <p:cNvSpPr>
            <a:spLocks noChangeArrowheads="1"/>
          </p:cNvSpPr>
          <p:nvPr userDrawn="1"/>
        </p:nvSpPr>
        <p:spPr bwMode="auto">
          <a:xfrm rot="5400000">
            <a:off x="1280319" y="1259681"/>
            <a:ext cx="1641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Cambria Math" pitchFamily="18" charset="0"/>
              </a:rPr>
              <a:t>CONTENTS</a:t>
            </a:r>
            <a:endParaRPr lang="zh-CN" altLang="en-US" sz="2400" b="1">
              <a:solidFill>
                <a:schemeClr val="bg1"/>
              </a:solidFill>
              <a:latin typeface="Cambria Math" pitchFamily="18" charset="0"/>
            </a:endParaRPr>
          </a:p>
        </p:txBody>
      </p:sp>
      <p:sp>
        <p:nvSpPr>
          <p:cNvPr id="6" name="文本框 5"/>
          <p:cNvSpPr txBox="1"/>
          <p:nvPr userDrawn="1"/>
        </p:nvSpPr>
        <p:spPr>
          <a:xfrm>
            <a:off x="1112838" y="620713"/>
            <a:ext cx="862012" cy="3681412"/>
          </a:xfrm>
          <a:prstGeom prst="rect">
            <a:avLst/>
          </a:prstGeom>
          <a:noFill/>
        </p:spPr>
        <p:txBody>
          <a:bodyPr vert="eaVert">
            <a:spAutoFit/>
          </a:bodyPr>
          <a:lstStyle/>
          <a:p>
            <a:r>
              <a:rPr lang="zh-CN" altLang="en-US" sz="4400" b="1" spc="500" noProof="1">
                <a:solidFill>
                  <a:schemeClr val="bg1"/>
                </a:solidFill>
                <a:latin typeface="+mj-ea"/>
                <a:ea typeface="+mj-ea"/>
              </a:rPr>
              <a:t>目录</a:t>
            </a:r>
            <a:endParaRPr lang="zh-CN" altLang="en-US" sz="4400" b="1" spc="500" noProof="1">
              <a:solidFill>
                <a:schemeClr val="bg1"/>
              </a:solidFill>
              <a:latin typeface="+mj-ea"/>
              <a:ea typeface="+mj-ea"/>
            </a:endParaRPr>
          </a:p>
        </p:txBody>
      </p:sp>
      <p:cxnSp>
        <p:nvCxnSpPr>
          <p:cNvPr id="7" name="直接连接符 6"/>
          <p:cNvCxnSpPr/>
          <p:nvPr userDrawn="1"/>
        </p:nvCxnSpPr>
        <p:spPr>
          <a:xfrm>
            <a:off x="1016000" y="620713"/>
            <a:ext cx="3175" cy="280828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图片 48"/>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3850" y="4139585"/>
            <a:ext cx="2881280" cy="3074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4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rot="5400000">
            <a:off x="-546894" y="1512094"/>
            <a:ext cx="2211388"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引导页_版式4">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duotone>
              <a:schemeClr val="bg2">
                <a:shade val="45000"/>
                <a:satMod val="135000"/>
              </a:schemeClr>
              <a:prstClr val="white"/>
            </a:duotone>
          </a:blip>
          <a:stretch>
            <a:fillRect/>
          </a:stretch>
        </p:blipFill>
        <p:spPr>
          <a:xfrm>
            <a:off x="5013" y="0"/>
            <a:ext cx="12181974" cy="6858000"/>
          </a:xfrm>
          <a:prstGeom prst="rect">
            <a:avLst/>
          </a:prstGeom>
        </p:spPr>
      </p:pic>
      <p:sp>
        <p:nvSpPr>
          <p:cNvPr id="4" name="矩形 3"/>
          <p:cNvSpPr/>
          <p:nvPr userDrawn="1"/>
        </p:nvSpPr>
        <p:spPr>
          <a:xfrm>
            <a:off x="0" y="0"/>
            <a:ext cx="12192000" cy="6858000"/>
          </a:xfrm>
          <a:prstGeom prst="rect">
            <a:avLst/>
          </a:prstGeom>
          <a:solidFill>
            <a:schemeClr val="accent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5" name="矩形: 圆顶角 4"/>
          <p:cNvSpPr/>
          <p:nvPr userDrawn="1"/>
        </p:nvSpPr>
        <p:spPr>
          <a:xfrm rot="5400000">
            <a:off x="3444081" y="-2139156"/>
            <a:ext cx="4211638" cy="11099800"/>
          </a:xfrm>
          <a:prstGeom prst="round2SameRect">
            <a:avLst>
              <a:gd name="adj1" fmla="val 50000"/>
              <a:gd name="adj2" fmla="val 0"/>
            </a:avLst>
          </a:prstGeom>
          <a:solidFill>
            <a:schemeClr val="bg1"/>
          </a:solidFill>
          <a:ln>
            <a:solidFill>
              <a:schemeClr val="accent5"/>
            </a:solidFill>
          </a:ln>
          <a:effectLst>
            <a:outerShdw blurRad="406400" sx="102000" sy="102000" algn="ctr" rotWithShape="0">
              <a:schemeClr val="tx2">
                <a:lumMod val="5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cxnSp>
        <p:nvCxnSpPr>
          <p:cNvPr id="6" name="直接连接符 5"/>
          <p:cNvCxnSpPr/>
          <p:nvPr userDrawn="1"/>
        </p:nvCxnSpPr>
        <p:spPr>
          <a:xfrm flipV="1">
            <a:off x="1046163" y="2932113"/>
            <a:ext cx="90027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矩形 6"/>
          <p:cNvSpPr/>
          <p:nvPr userDrawn="1"/>
        </p:nvSpPr>
        <p:spPr>
          <a:xfrm>
            <a:off x="0" y="1304925"/>
            <a:ext cx="107950" cy="4211638"/>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cxnSp>
        <p:nvCxnSpPr>
          <p:cNvPr id="8" name="直接连接符 7"/>
          <p:cNvCxnSpPr/>
          <p:nvPr userDrawn="1"/>
        </p:nvCxnSpPr>
        <p:spPr>
          <a:xfrm>
            <a:off x="192088" y="6296025"/>
            <a:ext cx="1180782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9" name="图片 20"/>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66338" y="6407150"/>
            <a:ext cx="16970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21"/>
          <p:cNvSpPr txBox="1">
            <a:spLocks noChangeArrowheads="1"/>
          </p:cNvSpPr>
          <p:nvPr userDrawn="1"/>
        </p:nvSpPr>
        <p:spPr bwMode="auto">
          <a:xfrm>
            <a:off x="107950" y="6416675"/>
            <a:ext cx="228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bg1"/>
                </a:solidFill>
                <a:latin typeface="华文行楷" panose="02010800040101010101" pitchFamily="2" charset="-122"/>
                <a:ea typeface="华文行楷" panose="02010800040101010101" pitchFamily="2" charset="-122"/>
                <a:sym typeface="Wingdings" pitchFamily="2" charset="2"/>
              </a:rPr>
              <a:t>重德博学</a:t>
            </a:r>
            <a:r>
              <a:rPr lang="en-US" altLang="zh-CN">
                <a:solidFill>
                  <a:schemeClr val="bg1"/>
                </a:solidFill>
                <a:latin typeface="华文行楷" panose="02010800040101010101" pitchFamily="2" charset="-122"/>
                <a:ea typeface="华文行楷" panose="02010800040101010101" pitchFamily="2" charset="-122"/>
                <a:sym typeface="Wingdings" pitchFamily="2" charset="2"/>
              </a:rPr>
              <a:t>.</a:t>
            </a:r>
            <a:r>
              <a:rPr lang="zh-CN" altLang="en-US">
                <a:solidFill>
                  <a:schemeClr val="bg1"/>
                </a:solidFill>
                <a:latin typeface="华文行楷" panose="02010800040101010101" pitchFamily="2" charset="-122"/>
                <a:ea typeface="华文行楷" panose="02010800040101010101" pitchFamily="2" charset="-122"/>
                <a:sym typeface="Wingdings" pitchFamily="2" charset="2"/>
              </a:rPr>
              <a:t>务实尚美</a:t>
            </a:r>
            <a:endParaRPr lang="zh-CN" altLang="en-US">
              <a:solidFill>
                <a:schemeClr val="bg1"/>
              </a:solidFill>
              <a:latin typeface="华文行楷" panose="02010800040101010101" pitchFamily="2" charset="-122"/>
              <a:ea typeface="华文行楷" panose="02010800040101010101" pitchFamily="2" charset="-122"/>
              <a:sym typeface="Wingdings" pitchFamily="2" charset="2"/>
            </a:endParaRPr>
          </a:p>
        </p:txBody>
      </p:sp>
      <p:sp>
        <p:nvSpPr>
          <p:cNvPr id="2" name="文本占位符 1"/>
          <p:cNvSpPr>
            <a:spLocks noGrp="1"/>
          </p:cNvSpPr>
          <p:nvPr>
            <p:ph type="body" sz="quarter" idx="10" hasCustomPrompt="1"/>
          </p:nvPr>
        </p:nvSpPr>
        <p:spPr>
          <a:xfrm>
            <a:off x="911807" y="2191867"/>
            <a:ext cx="7141249" cy="717110"/>
          </a:xfrm>
          <a:prstGeom prst="rect">
            <a:avLst/>
          </a:prstGeom>
        </p:spPr>
        <p:txBody>
          <a:bodyPr vert="horz" wrap="square" lIns="91440" tIns="45720" rIns="91440" bIns="45720" anchor="t" anchorCtr="0">
            <a:noAutofit/>
          </a:bodyPr>
          <a:lstStyle>
            <a:lvl1pPr marL="0" indent="0" algn="l" defTabSz="914400" rtl="0" eaLnBrk="1" latinLnBrk="0" hangingPunct="1">
              <a:lnSpc>
                <a:spcPct val="120000"/>
              </a:lnSpc>
              <a:spcBef>
                <a:spcPts val="0"/>
              </a:spcBef>
              <a:spcAft>
                <a:spcPts val="0"/>
              </a:spcAft>
              <a:buFont typeface="Arial" pitchFamily="34" charset="0"/>
              <a:buNone/>
              <a:defRPr sz="3600" b="1" spc="0">
                <a:solidFill>
                  <a:srgbClr val="336ED2"/>
                </a:solidFill>
                <a:latin typeface="+mj-ea"/>
                <a:ea typeface="+mj-ea"/>
                <a:sym typeface="Times New Roman" pitchFamily="18" charset="0"/>
              </a:defRPr>
            </a:lvl1pPr>
            <a:lvl2pPr marL="457200" indent="-228600" algn="l" defTabSz="914400" rtl="0" eaLnBrk="1" latinLnBrk="0" hangingPunct="1">
              <a:lnSpc>
                <a:spcPct val="90000"/>
              </a:lnSpc>
              <a:buFont typeface="Arial" pitchFamily="34" charset="0"/>
              <a:buNone/>
              <a:defRPr/>
            </a:lvl2pPr>
            <a:lvl3pPr marL="914400" indent="-228600" algn="l" defTabSz="914400" rtl="0" eaLnBrk="1" latinLnBrk="0" hangingPunct="1">
              <a:lnSpc>
                <a:spcPct val="90000"/>
              </a:lnSpc>
              <a:buFont typeface="Arial" pitchFamily="34" charset="0"/>
              <a:buNone/>
              <a:defRPr/>
            </a:lvl3pPr>
            <a:lvl4pPr marL="1371600" indent="-228600" algn="l" defTabSz="914400" rtl="0" eaLnBrk="1" latinLnBrk="0" hangingPunct="1">
              <a:lnSpc>
                <a:spcPct val="90000"/>
              </a:lnSpc>
              <a:buFont typeface="Arial" pitchFamily="34" charset="0"/>
              <a:buNone/>
              <a:defRPr/>
            </a:lvl4pPr>
            <a:lvl5pPr marL="1828800" indent="-228600" algn="l" defTabSz="914400" rtl="0" eaLnBrk="1" latinLnBrk="0" hangingPunct="1">
              <a:lnSpc>
                <a:spcPct val="90000"/>
              </a:lnSpc>
              <a:buFont typeface="Arial" pitchFamily="34" charset="0"/>
              <a:buNone/>
              <a:defRPr/>
            </a:lvl5pPr>
          </a:lstStyle>
          <a:p>
            <a:pPr lvl="0"/>
            <a:r>
              <a:rPr lang="zh-CN" altLang="en-US" noProof="1"/>
              <a:t>添加章节标题</a:t>
            </a:r>
            <a:endParaRPr lang="zh-CN" altLang="en-US"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第一部分">
    <p:spTree>
      <p:nvGrpSpPr>
        <p:cNvPr id="1" name=""/>
        <p:cNvGrpSpPr/>
        <p:nvPr/>
      </p:nvGrpSpPr>
      <p:grpSpPr>
        <a:xfrm>
          <a:off x="0" y="0"/>
          <a:ext cx="0" cy="0"/>
          <a:chOff x="0" y="0"/>
          <a:chExt cx="0" cy="0"/>
        </a:xfrm>
      </p:grpSpPr>
      <p:grpSp>
        <p:nvGrpSpPr>
          <p:cNvPr id="2" name="组合 64"/>
          <p:cNvGrpSpPr/>
          <p:nvPr userDrawn="1"/>
        </p:nvGrpSpPr>
        <p:grpSpPr bwMode="auto">
          <a:xfrm>
            <a:off x="7904163" y="2881313"/>
            <a:ext cx="4110037" cy="3889375"/>
            <a:chOff x="178613" y="2101188"/>
            <a:chExt cx="4554716" cy="5017140"/>
          </a:xfrm>
        </p:grpSpPr>
        <p:sp>
          <p:nvSpPr>
            <p:cNvPr id="3" name="任意多边形: 形状 62"/>
            <p:cNvSpPr/>
            <p:nvPr/>
          </p:nvSpPr>
          <p:spPr>
            <a:xfrm>
              <a:off x="178613" y="2101188"/>
              <a:ext cx="4554716" cy="5017140"/>
            </a:xfrm>
            <a:custGeom>
              <a:avLst/>
              <a:gdLst>
                <a:gd name="connsiteX0" fmla="*/ 1550505 w 4412974"/>
                <a:gd name="connsiteY0" fmla="*/ 785191 h 4353339"/>
                <a:gd name="connsiteX1" fmla="*/ 2097157 w 4412974"/>
                <a:gd name="connsiteY1" fmla="*/ 0 h 4353339"/>
                <a:gd name="connsiteX2" fmla="*/ 2554357 w 4412974"/>
                <a:gd name="connsiteY2" fmla="*/ 149087 h 4353339"/>
                <a:gd name="connsiteX3" fmla="*/ 2832653 w 4412974"/>
                <a:gd name="connsiteY3" fmla="*/ 298174 h 4353339"/>
                <a:gd name="connsiteX4" fmla="*/ 2912166 w 4412974"/>
                <a:gd name="connsiteY4" fmla="*/ 377687 h 4353339"/>
                <a:gd name="connsiteX5" fmla="*/ 2991679 w 4412974"/>
                <a:gd name="connsiteY5" fmla="*/ 516835 h 4353339"/>
                <a:gd name="connsiteX6" fmla="*/ 3011557 w 4412974"/>
                <a:gd name="connsiteY6" fmla="*/ 765313 h 4353339"/>
                <a:gd name="connsiteX7" fmla="*/ 3091070 w 4412974"/>
                <a:gd name="connsiteY7" fmla="*/ 864704 h 4353339"/>
                <a:gd name="connsiteX8" fmla="*/ 3081131 w 4412974"/>
                <a:gd name="connsiteY8" fmla="*/ 1053548 h 4353339"/>
                <a:gd name="connsiteX9" fmla="*/ 3349487 w 4412974"/>
                <a:gd name="connsiteY9" fmla="*/ 1699591 h 4353339"/>
                <a:gd name="connsiteX10" fmla="*/ 3329609 w 4412974"/>
                <a:gd name="connsiteY10" fmla="*/ 1729409 h 4353339"/>
                <a:gd name="connsiteX11" fmla="*/ 3299792 w 4412974"/>
                <a:gd name="connsiteY11" fmla="*/ 1749287 h 4353339"/>
                <a:gd name="connsiteX12" fmla="*/ 3448879 w 4412974"/>
                <a:gd name="connsiteY12" fmla="*/ 2325757 h 4353339"/>
                <a:gd name="connsiteX13" fmla="*/ 3478696 w 4412974"/>
                <a:gd name="connsiteY13" fmla="*/ 2713383 h 4353339"/>
                <a:gd name="connsiteX14" fmla="*/ 3468757 w 4412974"/>
                <a:gd name="connsiteY14" fmla="*/ 2832652 h 4353339"/>
                <a:gd name="connsiteX15" fmla="*/ 3448879 w 4412974"/>
                <a:gd name="connsiteY15" fmla="*/ 3051313 h 4353339"/>
                <a:gd name="connsiteX16" fmla="*/ 3488635 w 4412974"/>
                <a:gd name="connsiteY16" fmla="*/ 3339548 h 4353339"/>
                <a:gd name="connsiteX17" fmla="*/ 3448879 w 4412974"/>
                <a:gd name="connsiteY17" fmla="*/ 3438939 h 4353339"/>
                <a:gd name="connsiteX18" fmla="*/ 3399183 w 4412974"/>
                <a:gd name="connsiteY18" fmla="*/ 3508513 h 4353339"/>
                <a:gd name="connsiteX19" fmla="*/ 3448879 w 4412974"/>
                <a:gd name="connsiteY19" fmla="*/ 3588026 h 4353339"/>
                <a:gd name="connsiteX20" fmla="*/ 3707296 w 4412974"/>
                <a:gd name="connsiteY20" fmla="*/ 3597965 h 4353339"/>
                <a:gd name="connsiteX21" fmla="*/ 3707296 w 4412974"/>
                <a:gd name="connsiteY21" fmla="*/ 3597965 h 4353339"/>
                <a:gd name="connsiteX22" fmla="*/ 3806687 w 4412974"/>
                <a:gd name="connsiteY22" fmla="*/ 3538331 h 4353339"/>
                <a:gd name="connsiteX23" fmla="*/ 4124740 w 4412974"/>
                <a:gd name="connsiteY23" fmla="*/ 3627783 h 4353339"/>
                <a:gd name="connsiteX24" fmla="*/ 4303644 w 4412974"/>
                <a:gd name="connsiteY24" fmla="*/ 3776870 h 4353339"/>
                <a:gd name="connsiteX25" fmla="*/ 4412974 w 4412974"/>
                <a:gd name="connsiteY25" fmla="*/ 3816626 h 4353339"/>
                <a:gd name="connsiteX26" fmla="*/ 4363279 w 4412974"/>
                <a:gd name="connsiteY26" fmla="*/ 3925957 h 4353339"/>
                <a:gd name="connsiteX27" fmla="*/ 4174435 w 4412974"/>
                <a:gd name="connsiteY27" fmla="*/ 3906078 h 4353339"/>
                <a:gd name="connsiteX28" fmla="*/ 4055166 w 4412974"/>
                <a:gd name="connsiteY28" fmla="*/ 3876261 h 4353339"/>
                <a:gd name="connsiteX29" fmla="*/ 4075044 w 4412974"/>
                <a:gd name="connsiteY29" fmla="*/ 3995531 h 4353339"/>
                <a:gd name="connsiteX30" fmla="*/ 3836505 w 4412974"/>
                <a:gd name="connsiteY30" fmla="*/ 4094922 h 4353339"/>
                <a:gd name="connsiteX31" fmla="*/ 3637722 w 4412974"/>
                <a:gd name="connsiteY31" fmla="*/ 4124739 h 4353339"/>
                <a:gd name="connsiteX32" fmla="*/ 3319670 w 4412974"/>
                <a:gd name="connsiteY32" fmla="*/ 4194313 h 4353339"/>
                <a:gd name="connsiteX33" fmla="*/ 2912166 w 4412974"/>
                <a:gd name="connsiteY33" fmla="*/ 4204252 h 4353339"/>
                <a:gd name="connsiteX34" fmla="*/ 2405270 w 4412974"/>
                <a:gd name="connsiteY34" fmla="*/ 4293704 h 4353339"/>
                <a:gd name="connsiteX35" fmla="*/ 1888435 w 4412974"/>
                <a:gd name="connsiteY35" fmla="*/ 4333461 h 4353339"/>
                <a:gd name="connsiteX36" fmla="*/ 1292087 w 4412974"/>
                <a:gd name="connsiteY36" fmla="*/ 4353339 h 4353339"/>
                <a:gd name="connsiteX37" fmla="*/ 1103244 w 4412974"/>
                <a:gd name="connsiteY37" fmla="*/ 4293704 h 4353339"/>
                <a:gd name="connsiteX38" fmla="*/ 576470 w 4412974"/>
                <a:gd name="connsiteY38" fmla="*/ 4273826 h 4353339"/>
                <a:gd name="connsiteX39" fmla="*/ 69574 w 4412974"/>
                <a:gd name="connsiteY39" fmla="*/ 4194313 h 4353339"/>
                <a:gd name="connsiteX40" fmla="*/ 0 w 4412974"/>
                <a:gd name="connsiteY40" fmla="*/ 4055165 h 4353339"/>
                <a:gd name="connsiteX41" fmla="*/ 89453 w 4412974"/>
                <a:gd name="connsiteY41" fmla="*/ 3876261 h 4353339"/>
                <a:gd name="connsiteX42" fmla="*/ 188844 w 4412974"/>
                <a:gd name="connsiteY42" fmla="*/ 3727174 h 4353339"/>
                <a:gd name="connsiteX43" fmla="*/ 308114 w 4412974"/>
                <a:gd name="connsiteY43" fmla="*/ 3607904 h 4353339"/>
                <a:gd name="connsiteX44" fmla="*/ 516835 w 4412974"/>
                <a:gd name="connsiteY44" fmla="*/ 3588026 h 4353339"/>
                <a:gd name="connsiteX45" fmla="*/ 665922 w 4412974"/>
                <a:gd name="connsiteY45" fmla="*/ 3548270 h 4353339"/>
                <a:gd name="connsiteX46" fmla="*/ 844827 w 4412974"/>
                <a:gd name="connsiteY46" fmla="*/ 3697357 h 4353339"/>
                <a:gd name="connsiteX47" fmla="*/ 1123122 w 4412974"/>
                <a:gd name="connsiteY47" fmla="*/ 3667539 h 4353339"/>
                <a:gd name="connsiteX48" fmla="*/ 1311966 w 4412974"/>
                <a:gd name="connsiteY48" fmla="*/ 3677478 h 4353339"/>
                <a:gd name="connsiteX49" fmla="*/ 1172818 w 4412974"/>
                <a:gd name="connsiteY49" fmla="*/ 3399183 h 4353339"/>
                <a:gd name="connsiteX50" fmla="*/ 1162879 w 4412974"/>
                <a:gd name="connsiteY50" fmla="*/ 3349487 h 4353339"/>
                <a:gd name="connsiteX51" fmla="*/ 1182757 w 4412974"/>
                <a:gd name="connsiteY51" fmla="*/ 3200400 h 4353339"/>
                <a:gd name="connsiteX52" fmla="*/ 1172818 w 4412974"/>
                <a:gd name="connsiteY52" fmla="*/ 2832652 h 4353339"/>
                <a:gd name="connsiteX53" fmla="*/ 1152940 w 4412974"/>
                <a:gd name="connsiteY53" fmla="*/ 2415209 h 4353339"/>
                <a:gd name="connsiteX54" fmla="*/ 1212574 w 4412974"/>
                <a:gd name="connsiteY54" fmla="*/ 2166731 h 4353339"/>
                <a:gd name="connsiteX55" fmla="*/ 1401418 w 4412974"/>
                <a:gd name="connsiteY55" fmla="*/ 1958009 h 4353339"/>
                <a:gd name="connsiteX56" fmla="*/ 1480931 w 4412974"/>
                <a:gd name="connsiteY56" fmla="*/ 1838739 h 4353339"/>
                <a:gd name="connsiteX57" fmla="*/ 1431235 w 4412974"/>
                <a:gd name="connsiteY57" fmla="*/ 1659835 h 4353339"/>
                <a:gd name="connsiteX58" fmla="*/ 1461053 w 4412974"/>
                <a:gd name="connsiteY58" fmla="*/ 1411357 h 4353339"/>
                <a:gd name="connsiteX59" fmla="*/ 1441174 w 4412974"/>
                <a:gd name="connsiteY59" fmla="*/ 1053548 h 4353339"/>
                <a:gd name="connsiteX60" fmla="*/ 1550505 w 4412974"/>
                <a:gd name="connsiteY60" fmla="*/ 785191 h 435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412974" h="4353339">
                  <a:moveTo>
                    <a:pt x="1550505" y="785191"/>
                  </a:moveTo>
                  <a:lnTo>
                    <a:pt x="2097157" y="0"/>
                  </a:lnTo>
                  <a:lnTo>
                    <a:pt x="2554357" y="149087"/>
                  </a:lnTo>
                  <a:lnTo>
                    <a:pt x="2832653" y="298174"/>
                  </a:lnTo>
                  <a:lnTo>
                    <a:pt x="2912166" y="377687"/>
                  </a:lnTo>
                  <a:lnTo>
                    <a:pt x="2991679" y="516835"/>
                  </a:lnTo>
                  <a:lnTo>
                    <a:pt x="3011557" y="765313"/>
                  </a:lnTo>
                  <a:lnTo>
                    <a:pt x="3091070" y="864704"/>
                  </a:lnTo>
                  <a:lnTo>
                    <a:pt x="3081131" y="1053548"/>
                  </a:lnTo>
                  <a:lnTo>
                    <a:pt x="3349487" y="1699591"/>
                  </a:lnTo>
                  <a:lnTo>
                    <a:pt x="3329609" y="1729409"/>
                  </a:lnTo>
                  <a:lnTo>
                    <a:pt x="3299792" y="1749287"/>
                  </a:lnTo>
                  <a:lnTo>
                    <a:pt x="3448879" y="2325757"/>
                  </a:lnTo>
                  <a:lnTo>
                    <a:pt x="3478696" y="2713383"/>
                  </a:lnTo>
                  <a:lnTo>
                    <a:pt x="3468757" y="2832652"/>
                  </a:lnTo>
                  <a:lnTo>
                    <a:pt x="3448879" y="3051313"/>
                  </a:lnTo>
                  <a:lnTo>
                    <a:pt x="3488635" y="3339548"/>
                  </a:lnTo>
                  <a:lnTo>
                    <a:pt x="3448879" y="3438939"/>
                  </a:lnTo>
                  <a:lnTo>
                    <a:pt x="3399183" y="3508513"/>
                  </a:lnTo>
                  <a:lnTo>
                    <a:pt x="3448879" y="3588026"/>
                  </a:lnTo>
                  <a:lnTo>
                    <a:pt x="3707296" y="3597965"/>
                  </a:lnTo>
                  <a:lnTo>
                    <a:pt x="3707296" y="3597965"/>
                  </a:lnTo>
                  <a:lnTo>
                    <a:pt x="3806687" y="3538331"/>
                  </a:lnTo>
                  <a:lnTo>
                    <a:pt x="4124740" y="3627783"/>
                  </a:lnTo>
                  <a:lnTo>
                    <a:pt x="4303644" y="3776870"/>
                  </a:lnTo>
                  <a:lnTo>
                    <a:pt x="4412974" y="3816626"/>
                  </a:lnTo>
                  <a:lnTo>
                    <a:pt x="4363279" y="3925957"/>
                  </a:lnTo>
                  <a:lnTo>
                    <a:pt x="4174435" y="3906078"/>
                  </a:lnTo>
                  <a:lnTo>
                    <a:pt x="4055166" y="3876261"/>
                  </a:lnTo>
                  <a:lnTo>
                    <a:pt x="4075044" y="3995531"/>
                  </a:lnTo>
                  <a:lnTo>
                    <a:pt x="3836505" y="4094922"/>
                  </a:lnTo>
                  <a:lnTo>
                    <a:pt x="3637722" y="4124739"/>
                  </a:lnTo>
                  <a:lnTo>
                    <a:pt x="3319670" y="4194313"/>
                  </a:lnTo>
                  <a:lnTo>
                    <a:pt x="2912166" y="4204252"/>
                  </a:lnTo>
                  <a:lnTo>
                    <a:pt x="2405270" y="4293704"/>
                  </a:lnTo>
                  <a:lnTo>
                    <a:pt x="1888435" y="4333461"/>
                  </a:lnTo>
                  <a:lnTo>
                    <a:pt x="1292087" y="4353339"/>
                  </a:lnTo>
                  <a:lnTo>
                    <a:pt x="1103244" y="4293704"/>
                  </a:lnTo>
                  <a:lnTo>
                    <a:pt x="576470" y="4273826"/>
                  </a:lnTo>
                  <a:lnTo>
                    <a:pt x="69574" y="4194313"/>
                  </a:lnTo>
                  <a:lnTo>
                    <a:pt x="0" y="4055165"/>
                  </a:lnTo>
                  <a:lnTo>
                    <a:pt x="89453" y="3876261"/>
                  </a:lnTo>
                  <a:lnTo>
                    <a:pt x="188844" y="3727174"/>
                  </a:lnTo>
                  <a:lnTo>
                    <a:pt x="308114" y="3607904"/>
                  </a:lnTo>
                  <a:lnTo>
                    <a:pt x="516835" y="3588026"/>
                  </a:lnTo>
                  <a:lnTo>
                    <a:pt x="665922" y="3548270"/>
                  </a:lnTo>
                  <a:lnTo>
                    <a:pt x="844827" y="3697357"/>
                  </a:lnTo>
                  <a:lnTo>
                    <a:pt x="1123122" y="3667539"/>
                  </a:lnTo>
                  <a:lnTo>
                    <a:pt x="1311966" y="3677478"/>
                  </a:lnTo>
                  <a:lnTo>
                    <a:pt x="1172818" y="3399183"/>
                  </a:lnTo>
                  <a:lnTo>
                    <a:pt x="1162879" y="3349487"/>
                  </a:lnTo>
                  <a:lnTo>
                    <a:pt x="1182757" y="3200400"/>
                  </a:lnTo>
                  <a:lnTo>
                    <a:pt x="1172818" y="2832652"/>
                  </a:lnTo>
                  <a:lnTo>
                    <a:pt x="1152940" y="2415209"/>
                  </a:lnTo>
                  <a:lnTo>
                    <a:pt x="1212574" y="2166731"/>
                  </a:lnTo>
                  <a:lnTo>
                    <a:pt x="1401418" y="1958009"/>
                  </a:lnTo>
                  <a:lnTo>
                    <a:pt x="1480931" y="1838739"/>
                  </a:lnTo>
                  <a:lnTo>
                    <a:pt x="1431235" y="1659835"/>
                  </a:lnTo>
                  <a:lnTo>
                    <a:pt x="1461053" y="1411357"/>
                  </a:lnTo>
                  <a:lnTo>
                    <a:pt x="1441174" y="1053548"/>
                  </a:lnTo>
                  <a:lnTo>
                    <a:pt x="1550505" y="785191"/>
                  </a:lnTo>
                  <a:close/>
                </a:path>
              </a:pathLst>
            </a:cu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汉仪星宇体繁" panose="00020600040101010101" pitchFamily="18" charset="-122"/>
                <a:ea typeface="汉仪星宇体繁" panose="00020600040101010101" pitchFamily="18" charset="-122"/>
              </a:endParaRPr>
            </a:p>
          </p:txBody>
        </p:sp>
        <p:sp>
          <p:nvSpPr>
            <p:cNvPr id="4" name="文本框 63"/>
            <p:cNvSpPr txBox="1">
              <a:spLocks noChangeArrowheads="1"/>
            </p:cNvSpPr>
            <p:nvPr/>
          </p:nvSpPr>
          <p:spPr bwMode="auto">
            <a:xfrm>
              <a:off x="1730371" y="2928565"/>
              <a:ext cx="2007705" cy="273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6600">
                  <a:solidFill>
                    <a:schemeClr val="bg2"/>
                  </a:solidFill>
                  <a:latin typeface="汉仪星宇体繁" panose="00020600040101010101" pitchFamily="18" charset="-122"/>
                  <a:ea typeface="汉仪星宇体繁" panose="00020600040101010101" pitchFamily="18" charset="-122"/>
                </a:rPr>
                <a:t>博</a:t>
              </a:r>
              <a:endParaRPr lang="en-US" altLang="zh-CN" sz="6600">
                <a:solidFill>
                  <a:schemeClr val="bg2"/>
                </a:solidFill>
                <a:latin typeface="汉仪星宇体繁" panose="00020600040101010101" pitchFamily="18" charset="-122"/>
                <a:ea typeface="汉仪星宇体繁" panose="00020600040101010101" pitchFamily="18" charset="-122"/>
              </a:endParaRPr>
            </a:p>
            <a:p>
              <a:pPr algn="ctr"/>
              <a:r>
                <a:rPr lang="zh-CN" altLang="en-US" sz="6600">
                  <a:solidFill>
                    <a:schemeClr val="bg2"/>
                  </a:solidFill>
                  <a:latin typeface="汉仪星宇体繁" panose="00020600040101010101" pitchFamily="18" charset="-122"/>
                  <a:ea typeface="汉仪星宇体繁" panose="00020600040101010101" pitchFamily="18" charset="-122"/>
                </a:rPr>
                <a:t>观</a:t>
              </a:r>
              <a:endParaRPr lang="zh-CN" altLang="en-US" sz="6600">
                <a:solidFill>
                  <a:schemeClr val="bg2"/>
                </a:solidFill>
                <a:latin typeface="汉仪星宇体繁" panose="00020600040101010101" pitchFamily="18" charset="-122"/>
                <a:ea typeface="汉仪星宇体繁" panose="00020600040101010101" pitchFamily="18" charset="-122"/>
              </a:endParaRPr>
            </a:p>
          </p:txBody>
        </p:sp>
      </p:grpSp>
      <p:sp>
        <p:nvSpPr>
          <p:cNvPr id="5" name="日期占位符 2"/>
          <p:cNvSpPr>
            <a:spLocks noGrp="1"/>
          </p:cNvSpPr>
          <p:nvPr>
            <p:ph type="dt" sz="half" idx="10"/>
          </p:nvPr>
        </p:nvSpPr>
        <p:spPr>
          <a:xfrm>
            <a:off x="0" y="6235700"/>
            <a:ext cx="2743200" cy="365125"/>
          </a:xfrm>
        </p:spPr>
        <p:txBody>
          <a:bodyPr/>
          <a:lstStyle>
            <a:lvl1pPr>
              <a:defRPr smtClean="0">
                <a:ea typeface="+mn-ea"/>
              </a:defRPr>
            </a:lvl1pPr>
          </a:lstStyle>
          <a:p>
            <a:fld id="{12FCAE0F-EC63-4B89-AD49-D4E7499239AF}" type="datetime1">
              <a:rPr lang="zh-CN" altLang="en-US"/>
            </a:fld>
            <a:endParaRPr lang="zh-CN" altLang="en-US"/>
          </a:p>
        </p:txBody>
      </p:sp>
      <p:sp>
        <p:nvSpPr>
          <p:cNvPr id="6" name="页脚占位符 3"/>
          <p:cNvSpPr>
            <a:spLocks noGrp="1"/>
          </p:cNvSpPr>
          <p:nvPr>
            <p:ph type="ftr" sz="quarter" idx="11"/>
          </p:nvPr>
        </p:nvSpPr>
        <p:spPr/>
        <p:txBody>
          <a:bodyPr/>
          <a:lstStyle>
            <a:lvl1pPr>
              <a:defRPr dirty="0">
                <a:latin typeface="Cambria Math" pitchFamily="18" charset="0"/>
              </a:defRPr>
            </a:lvl1pPr>
          </a:lstStyle>
          <a:p>
            <a:r>
              <a:rPr lang="zh-CN" altLang="en-US"/>
              <a:t>重德博学 务实尚美</a:t>
            </a:r>
            <a:endParaRPr lang="zh-CN" altLang="en-US"/>
          </a:p>
        </p:txBody>
      </p:sp>
      <p:sp>
        <p:nvSpPr>
          <p:cNvPr id="7" name="灯片编号占位符 4"/>
          <p:cNvSpPr>
            <a:spLocks noGrp="1"/>
          </p:cNvSpPr>
          <p:nvPr>
            <p:ph type="sldNum" sz="quarter" idx="12"/>
          </p:nvPr>
        </p:nvSpPr>
        <p:spPr/>
        <p:txBody>
          <a:bodyPr/>
          <a:lstStyle>
            <a:lvl1pPr>
              <a:defRPr/>
            </a:lvl1pPr>
          </a:lstStyle>
          <a:p>
            <a:fld id="{1180BB07-DE5E-47D3-AC40-EEC0B33D3116}" type="slidenum">
              <a:rPr lang="zh-CN" altLang="en-US"/>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第一部分">
    <p:spTree>
      <p:nvGrpSpPr>
        <p:cNvPr id="1" name=""/>
        <p:cNvGrpSpPr/>
        <p:nvPr/>
      </p:nvGrpSpPr>
      <p:grpSpPr>
        <a:xfrm>
          <a:off x="0" y="0"/>
          <a:ext cx="0" cy="0"/>
          <a:chOff x="0" y="0"/>
          <a:chExt cx="0" cy="0"/>
        </a:xfrm>
      </p:grpSpPr>
      <p:sp>
        <p:nvSpPr>
          <p:cNvPr id="2" name="任意多边形: 形状 1"/>
          <p:cNvSpPr/>
          <p:nvPr userDrawn="1"/>
        </p:nvSpPr>
        <p:spPr>
          <a:xfrm>
            <a:off x="2432050" y="0"/>
            <a:ext cx="9759950" cy="6886575"/>
          </a:xfrm>
          <a:custGeom>
            <a:avLst/>
            <a:gdLst>
              <a:gd name="connsiteX0" fmla="*/ 2468408 w 9759494"/>
              <a:gd name="connsiteY0" fmla="*/ 4778175 h 6886934"/>
              <a:gd name="connsiteX1" fmla="*/ 4919918 w 9759494"/>
              <a:gd name="connsiteY1" fmla="*/ 6776214 h 6886934"/>
              <a:gd name="connsiteX2" fmla="*/ 4936816 w 9759494"/>
              <a:gd name="connsiteY2" fmla="*/ 6886934 h 6886934"/>
              <a:gd name="connsiteX3" fmla="*/ 0 w 9759494"/>
              <a:gd name="connsiteY3" fmla="*/ 6886934 h 6886934"/>
              <a:gd name="connsiteX4" fmla="*/ 16898 w 9759494"/>
              <a:gd name="connsiteY4" fmla="*/ 6776214 h 6886934"/>
              <a:gd name="connsiteX5" fmla="*/ 2468408 w 9759494"/>
              <a:gd name="connsiteY5" fmla="*/ 4778175 h 6886934"/>
              <a:gd name="connsiteX6" fmla="*/ 7266864 w 9759494"/>
              <a:gd name="connsiteY6" fmla="*/ 0 h 6886934"/>
              <a:gd name="connsiteX7" fmla="*/ 9759494 w 9759494"/>
              <a:gd name="connsiteY7" fmla="*/ 0 h 6886934"/>
              <a:gd name="connsiteX8" fmla="*/ 9759494 w 9759494"/>
              <a:gd name="connsiteY8" fmla="*/ 2399703 h 6886934"/>
              <a:gd name="connsiteX9" fmla="*/ 9633145 w 9759494"/>
              <a:gd name="connsiteY9" fmla="*/ 2460568 h 6886934"/>
              <a:gd name="connsiteX10" fmla="*/ 8921294 w 9759494"/>
              <a:gd name="connsiteY10" fmla="*/ 2604284 h 6886934"/>
              <a:gd name="connsiteX11" fmla="*/ 7092494 w 9759494"/>
              <a:gd name="connsiteY11" fmla="*/ 775484 h 6886934"/>
              <a:gd name="connsiteX12" fmla="*/ 7236210 w 9759494"/>
              <a:gd name="connsiteY12" fmla="*/ 63633 h 6886934"/>
              <a:gd name="connsiteX13" fmla="*/ 1777003 w 9759494"/>
              <a:gd name="connsiteY13" fmla="*/ 0 h 6886934"/>
              <a:gd name="connsiteX14" fmla="*/ 4519116 w 9759494"/>
              <a:gd name="connsiteY14" fmla="*/ 0 h 6886934"/>
              <a:gd name="connsiteX15" fmla="*/ 4491860 w 9759494"/>
              <a:gd name="connsiteY15" fmla="*/ 74469 h 6886934"/>
              <a:gd name="connsiteX16" fmla="*/ 3148059 w 9759494"/>
              <a:gd name="connsiteY16" fmla="*/ 965200 h 6886934"/>
              <a:gd name="connsiteX17" fmla="*/ 1804259 w 9759494"/>
              <a:gd name="connsiteY17" fmla="*/ 74469 h 6886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59494" h="6886934">
                <a:moveTo>
                  <a:pt x="2468408" y="4778175"/>
                </a:moveTo>
                <a:cubicBezTo>
                  <a:pt x="3677666" y="4778175"/>
                  <a:pt x="4686584" y="5635936"/>
                  <a:pt x="4919918" y="6776214"/>
                </a:cubicBezTo>
                <a:lnTo>
                  <a:pt x="4936816" y="6886934"/>
                </a:lnTo>
                <a:lnTo>
                  <a:pt x="0" y="6886934"/>
                </a:lnTo>
                <a:lnTo>
                  <a:pt x="16898" y="6776214"/>
                </a:lnTo>
                <a:cubicBezTo>
                  <a:pt x="250233" y="5635936"/>
                  <a:pt x="1259151" y="4778175"/>
                  <a:pt x="2468408" y="4778175"/>
                </a:cubicBezTo>
                <a:close/>
                <a:moveTo>
                  <a:pt x="7266864" y="0"/>
                </a:moveTo>
                <a:lnTo>
                  <a:pt x="9759494" y="0"/>
                </a:lnTo>
                <a:lnTo>
                  <a:pt x="9759494" y="2399703"/>
                </a:lnTo>
                <a:lnTo>
                  <a:pt x="9633145" y="2460568"/>
                </a:lnTo>
                <a:cubicBezTo>
                  <a:pt x="9414351" y="2553111"/>
                  <a:pt x="9173799" y="2604284"/>
                  <a:pt x="8921294" y="2604284"/>
                </a:cubicBezTo>
                <a:cubicBezTo>
                  <a:pt x="7911276" y="2604284"/>
                  <a:pt x="7092494" y="1785502"/>
                  <a:pt x="7092494" y="775484"/>
                </a:cubicBezTo>
                <a:cubicBezTo>
                  <a:pt x="7092494" y="522980"/>
                  <a:pt x="7143668" y="282427"/>
                  <a:pt x="7236210" y="63633"/>
                </a:cubicBezTo>
                <a:close/>
                <a:moveTo>
                  <a:pt x="1777003" y="0"/>
                </a:moveTo>
                <a:lnTo>
                  <a:pt x="4519116" y="0"/>
                </a:lnTo>
                <a:lnTo>
                  <a:pt x="4491860" y="74469"/>
                </a:lnTo>
                <a:cubicBezTo>
                  <a:pt x="4270462" y="597915"/>
                  <a:pt x="3752153" y="965200"/>
                  <a:pt x="3148059" y="965200"/>
                </a:cubicBezTo>
                <a:cubicBezTo>
                  <a:pt x="2543966" y="965200"/>
                  <a:pt x="2025657" y="597915"/>
                  <a:pt x="1804259" y="74469"/>
                </a:cubicBezTo>
                <a:close/>
              </a:path>
            </a:pathLst>
          </a:cu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3" name="矩形 2"/>
          <p:cNvSpPr/>
          <p:nvPr userDrawn="1"/>
        </p:nvSpPr>
        <p:spPr>
          <a:xfrm>
            <a:off x="-4763" y="0"/>
            <a:ext cx="12192001" cy="776288"/>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pic>
        <p:nvPicPr>
          <p:cNvPr id="4" name="图片 9"/>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5113" y="138113"/>
            <a:ext cx="22129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iconfont-1191-801509"/>
          <p:cNvSpPr>
            <a:spLocks noChangeAspect="1" noChangeArrowheads="1"/>
          </p:cNvSpPr>
          <p:nvPr userDrawn="1"/>
        </p:nvSpPr>
        <p:spPr bwMode="auto">
          <a:xfrm>
            <a:off x="4562475" y="236538"/>
            <a:ext cx="323850" cy="288925"/>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FF0000"/>
              </a:solidFill>
              <a:latin typeface="Cambria Math" pitchFamily="18" charset="0"/>
            </a:endParaRPr>
          </a:p>
        </p:txBody>
      </p:sp>
      <p:sp>
        <p:nvSpPr>
          <p:cNvPr id="6" name="iconfont-1191-801509"/>
          <p:cNvSpPr>
            <a:spLocks noChangeAspect="1" noChangeArrowheads="1"/>
          </p:cNvSpPr>
          <p:nvPr userDrawn="1"/>
        </p:nvSpPr>
        <p:spPr bwMode="auto">
          <a:xfrm>
            <a:off x="8531225" y="236538"/>
            <a:ext cx="144463" cy="288925"/>
          </a:xfrm>
          <a:custGeom>
            <a:avLst/>
            <a:gdLst>
              <a:gd name="T0" fmla="*/ 541 w 4094"/>
              <a:gd name="T1" fmla="*/ 4469 h 8186"/>
              <a:gd name="T2" fmla="*/ 541 w 4094"/>
              <a:gd name="T3" fmla="*/ 4465 h 8186"/>
              <a:gd name="T4" fmla="*/ 3524 w 4094"/>
              <a:gd name="T5" fmla="*/ 4467 h 8186"/>
              <a:gd name="T6" fmla="*/ 3535 w 4094"/>
              <a:gd name="T7" fmla="*/ 4465 h 8186"/>
              <a:gd name="T8" fmla="*/ 4094 w 4094"/>
              <a:gd name="T9" fmla="*/ 5023 h 8186"/>
              <a:gd name="T10" fmla="*/ 3986 w 4094"/>
              <a:gd name="T11" fmla="*/ 5332 h 8186"/>
              <a:gd name="T12" fmla="*/ 3997 w 4094"/>
              <a:gd name="T13" fmla="*/ 5339 h 8186"/>
              <a:gd name="T14" fmla="*/ 3987 w 4094"/>
              <a:gd name="T15" fmla="*/ 5357 h 8186"/>
              <a:gd name="T16" fmla="*/ 3991 w 4094"/>
              <a:gd name="T17" fmla="*/ 5359 h 8186"/>
              <a:gd name="T18" fmla="*/ 2565 w 4094"/>
              <a:gd name="T19" fmla="*/ 7829 h 8186"/>
              <a:gd name="T20" fmla="*/ 2519 w 4094"/>
              <a:gd name="T21" fmla="*/ 7908 h 8186"/>
              <a:gd name="T22" fmla="*/ 2503 w 4094"/>
              <a:gd name="T23" fmla="*/ 7935 h 8186"/>
              <a:gd name="T24" fmla="*/ 2502 w 4094"/>
              <a:gd name="T25" fmla="*/ 7934 h 8186"/>
              <a:gd name="T26" fmla="*/ 2047 w 4094"/>
              <a:gd name="T27" fmla="*/ 8186 h 8186"/>
              <a:gd name="T28" fmla="*/ 1562 w 4094"/>
              <a:gd name="T29" fmla="*/ 7876 h 8186"/>
              <a:gd name="T30" fmla="*/ 97 w 4094"/>
              <a:gd name="T31" fmla="*/ 5339 h 8186"/>
              <a:gd name="T32" fmla="*/ 109 w 4094"/>
              <a:gd name="T33" fmla="*/ 5331 h 8186"/>
              <a:gd name="T34" fmla="*/ 1 w 4094"/>
              <a:gd name="T35" fmla="*/ 5023 h 8186"/>
              <a:gd name="T36" fmla="*/ 541 w 4094"/>
              <a:gd name="T37" fmla="*/ 4469 h 8186"/>
              <a:gd name="T38" fmla="*/ 541 w 4094"/>
              <a:gd name="T39" fmla="*/ 4469 h 8186"/>
              <a:gd name="T40" fmla="*/ 541 w 4094"/>
              <a:gd name="T41" fmla="*/ 4469 h 8186"/>
              <a:gd name="T42" fmla="*/ 2047 w 4094"/>
              <a:gd name="T43" fmla="*/ 7228 h 8186"/>
              <a:gd name="T44" fmla="*/ 3213 w 4094"/>
              <a:gd name="T45" fmla="*/ 5209 h 8186"/>
              <a:gd name="T46" fmla="*/ 882 w 4094"/>
              <a:gd name="T47" fmla="*/ 5209 h 8186"/>
              <a:gd name="T48" fmla="*/ 2047 w 4094"/>
              <a:gd name="T49" fmla="*/ 7228 h 8186"/>
              <a:gd name="T50" fmla="*/ 3554 w 4094"/>
              <a:gd name="T51" fmla="*/ 3717 h 8186"/>
              <a:gd name="T52" fmla="*/ 3554 w 4094"/>
              <a:gd name="T53" fmla="*/ 3721 h 8186"/>
              <a:gd name="T54" fmla="*/ 579 w 4094"/>
              <a:gd name="T55" fmla="*/ 3721 h 8186"/>
              <a:gd name="T56" fmla="*/ 579 w 4094"/>
              <a:gd name="T57" fmla="*/ 3717 h 8186"/>
              <a:gd name="T58" fmla="*/ 559 w 4094"/>
              <a:gd name="T59" fmla="*/ 3721 h 8186"/>
              <a:gd name="T60" fmla="*/ 0 w 4094"/>
              <a:gd name="T61" fmla="*/ 3163 h 8186"/>
              <a:gd name="T62" fmla="*/ 118 w 4094"/>
              <a:gd name="T63" fmla="*/ 2835 h 8186"/>
              <a:gd name="T64" fmla="*/ 104 w 4094"/>
              <a:gd name="T65" fmla="*/ 2827 h 8186"/>
              <a:gd name="T66" fmla="*/ 1529 w 4094"/>
              <a:gd name="T67" fmla="*/ 357 h 8186"/>
              <a:gd name="T68" fmla="*/ 1576 w 4094"/>
              <a:gd name="T69" fmla="*/ 277 h 8186"/>
              <a:gd name="T70" fmla="*/ 1591 w 4094"/>
              <a:gd name="T71" fmla="*/ 251 h 8186"/>
              <a:gd name="T72" fmla="*/ 1593 w 4094"/>
              <a:gd name="T73" fmla="*/ 252 h 8186"/>
              <a:gd name="T74" fmla="*/ 2047 w 4094"/>
              <a:gd name="T75" fmla="*/ 0 h 8186"/>
              <a:gd name="T76" fmla="*/ 2570 w 4094"/>
              <a:gd name="T77" fmla="*/ 384 h 8186"/>
              <a:gd name="T78" fmla="*/ 3967 w 4094"/>
              <a:gd name="T79" fmla="*/ 2803 h 8186"/>
              <a:gd name="T80" fmla="*/ 3958 w 4094"/>
              <a:gd name="T81" fmla="*/ 2809 h 8186"/>
              <a:gd name="T82" fmla="*/ 4093 w 4094"/>
              <a:gd name="T83" fmla="*/ 3163 h 8186"/>
              <a:gd name="T84" fmla="*/ 3554 w 4094"/>
              <a:gd name="T85" fmla="*/ 3717 h 8186"/>
              <a:gd name="T86" fmla="*/ 3554 w 4094"/>
              <a:gd name="T87" fmla="*/ 3717 h 8186"/>
              <a:gd name="T88" fmla="*/ 3554 w 4094"/>
              <a:gd name="T89" fmla="*/ 3717 h 8186"/>
              <a:gd name="T90" fmla="*/ 3554 w 4094"/>
              <a:gd name="T91" fmla="*/ 3717 h 8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94" h="8186">
                <a:moveTo>
                  <a:pt x="541" y="4469"/>
                </a:moveTo>
                <a:lnTo>
                  <a:pt x="541" y="4465"/>
                </a:lnTo>
                <a:lnTo>
                  <a:pt x="3524" y="4467"/>
                </a:lnTo>
                <a:cubicBezTo>
                  <a:pt x="3528" y="4466"/>
                  <a:pt x="3531" y="4465"/>
                  <a:pt x="3535" y="4465"/>
                </a:cubicBezTo>
                <a:cubicBezTo>
                  <a:pt x="3844" y="4465"/>
                  <a:pt x="4094" y="4715"/>
                  <a:pt x="4094" y="5023"/>
                </a:cubicBezTo>
                <a:cubicBezTo>
                  <a:pt x="4094" y="5141"/>
                  <a:pt x="4049" y="5243"/>
                  <a:pt x="3986" y="5332"/>
                </a:cubicBezTo>
                <a:lnTo>
                  <a:pt x="3997" y="5339"/>
                </a:lnTo>
                <a:lnTo>
                  <a:pt x="3987" y="5357"/>
                </a:lnTo>
                <a:lnTo>
                  <a:pt x="3991" y="5359"/>
                </a:lnTo>
                <a:lnTo>
                  <a:pt x="2565" y="7829"/>
                </a:lnTo>
                <a:cubicBezTo>
                  <a:pt x="2553" y="7858"/>
                  <a:pt x="2535" y="7882"/>
                  <a:pt x="2519" y="7908"/>
                </a:cubicBezTo>
                <a:lnTo>
                  <a:pt x="2503" y="7935"/>
                </a:lnTo>
                <a:lnTo>
                  <a:pt x="2502" y="7934"/>
                </a:lnTo>
                <a:cubicBezTo>
                  <a:pt x="2401" y="8082"/>
                  <a:pt x="2240" y="8186"/>
                  <a:pt x="2047" y="8186"/>
                </a:cubicBezTo>
                <a:cubicBezTo>
                  <a:pt x="1831" y="8186"/>
                  <a:pt x="1653" y="8057"/>
                  <a:pt x="1562" y="7876"/>
                </a:cubicBezTo>
                <a:lnTo>
                  <a:pt x="97" y="5339"/>
                </a:lnTo>
                <a:lnTo>
                  <a:pt x="109" y="5331"/>
                </a:lnTo>
                <a:cubicBezTo>
                  <a:pt x="46" y="5243"/>
                  <a:pt x="1" y="5141"/>
                  <a:pt x="1" y="5023"/>
                </a:cubicBezTo>
                <a:cubicBezTo>
                  <a:pt x="0" y="4721"/>
                  <a:pt x="241" y="4479"/>
                  <a:pt x="541" y="4469"/>
                </a:cubicBezTo>
                <a:close/>
                <a:moveTo>
                  <a:pt x="2047" y="7228"/>
                </a:moveTo>
                <a:lnTo>
                  <a:pt x="3213" y="5209"/>
                </a:lnTo>
                <a:lnTo>
                  <a:pt x="882" y="5209"/>
                </a:lnTo>
                <a:lnTo>
                  <a:pt x="2047" y="7228"/>
                </a:lnTo>
                <a:close/>
                <a:moveTo>
                  <a:pt x="3554" y="3717"/>
                </a:moveTo>
                <a:lnTo>
                  <a:pt x="3554" y="3721"/>
                </a:lnTo>
                <a:lnTo>
                  <a:pt x="579" y="3721"/>
                </a:lnTo>
                <a:lnTo>
                  <a:pt x="579" y="3717"/>
                </a:lnTo>
                <a:cubicBezTo>
                  <a:pt x="572" y="3717"/>
                  <a:pt x="566" y="3721"/>
                  <a:pt x="559" y="3721"/>
                </a:cubicBezTo>
                <a:cubicBezTo>
                  <a:pt x="250" y="3721"/>
                  <a:pt x="0" y="3471"/>
                  <a:pt x="0" y="3163"/>
                </a:cubicBezTo>
                <a:cubicBezTo>
                  <a:pt x="0" y="3038"/>
                  <a:pt x="49" y="2928"/>
                  <a:pt x="118" y="2835"/>
                </a:cubicBezTo>
                <a:lnTo>
                  <a:pt x="104" y="2827"/>
                </a:lnTo>
                <a:lnTo>
                  <a:pt x="1529" y="357"/>
                </a:lnTo>
                <a:cubicBezTo>
                  <a:pt x="1541" y="328"/>
                  <a:pt x="1560" y="304"/>
                  <a:pt x="1576" y="277"/>
                </a:cubicBezTo>
                <a:lnTo>
                  <a:pt x="1591" y="251"/>
                </a:lnTo>
                <a:lnTo>
                  <a:pt x="1593" y="252"/>
                </a:lnTo>
                <a:cubicBezTo>
                  <a:pt x="1693" y="103"/>
                  <a:pt x="1854" y="0"/>
                  <a:pt x="2047" y="0"/>
                </a:cubicBezTo>
                <a:cubicBezTo>
                  <a:pt x="2293" y="0"/>
                  <a:pt x="2496" y="162"/>
                  <a:pt x="2570" y="384"/>
                </a:cubicBezTo>
                <a:lnTo>
                  <a:pt x="3967" y="2803"/>
                </a:lnTo>
                <a:lnTo>
                  <a:pt x="3958" y="2809"/>
                </a:lnTo>
                <a:cubicBezTo>
                  <a:pt x="4039" y="2906"/>
                  <a:pt x="4093" y="3026"/>
                  <a:pt x="4093" y="3163"/>
                </a:cubicBezTo>
                <a:cubicBezTo>
                  <a:pt x="4094" y="3465"/>
                  <a:pt x="3853" y="3707"/>
                  <a:pt x="3554" y="3717"/>
                </a:cubicBezTo>
                <a:close/>
                <a:moveTo>
                  <a:pt x="3554" y="3717"/>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 name="iconfont-1186-600060"/>
          <p:cNvSpPr>
            <a:spLocks noChangeAspect="1" noChangeArrowheads="1"/>
          </p:cNvSpPr>
          <p:nvPr userDrawn="1"/>
        </p:nvSpPr>
        <p:spPr bwMode="auto">
          <a:xfrm>
            <a:off x="10172700" y="261938"/>
            <a:ext cx="344488" cy="288925"/>
          </a:xfrm>
          <a:custGeom>
            <a:avLst/>
            <a:gdLst>
              <a:gd name="T0" fmla="*/ 9934 w 12800"/>
              <a:gd name="T1" fmla="*/ 4202 h 7792"/>
              <a:gd name="T2" fmla="*/ 6623 w 12800"/>
              <a:gd name="T3" fmla="*/ 2783 h 7792"/>
              <a:gd name="T4" fmla="*/ 2894 w 12800"/>
              <a:gd name="T5" fmla="*/ 4202 h 7792"/>
              <a:gd name="T6" fmla="*/ 1837 w 12800"/>
              <a:gd name="T7" fmla="*/ 3757 h 7792"/>
              <a:gd name="T8" fmla="*/ 1837 w 12800"/>
              <a:gd name="T9" fmla="*/ 5037 h 7792"/>
              <a:gd name="T10" fmla="*/ 2115 w 12800"/>
              <a:gd name="T11" fmla="*/ 5426 h 7792"/>
              <a:gd name="T12" fmla="*/ 1837 w 12800"/>
              <a:gd name="T13" fmla="*/ 5816 h 7792"/>
              <a:gd name="T14" fmla="*/ 2143 w 12800"/>
              <a:gd name="T15" fmla="*/ 7179 h 7792"/>
              <a:gd name="T16" fmla="*/ 1197 w 12800"/>
              <a:gd name="T17" fmla="*/ 7179 h 7792"/>
              <a:gd name="T18" fmla="*/ 1503 w 12800"/>
              <a:gd name="T19" fmla="*/ 5788 h 7792"/>
              <a:gd name="T20" fmla="*/ 1252 w 12800"/>
              <a:gd name="T21" fmla="*/ 5399 h 7792"/>
              <a:gd name="T22" fmla="*/ 1503 w 12800"/>
              <a:gd name="T23" fmla="*/ 5009 h 7792"/>
              <a:gd name="T24" fmla="*/ 1503 w 12800"/>
              <a:gd name="T25" fmla="*/ 3618 h 7792"/>
              <a:gd name="T26" fmla="*/ 0 w 12800"/>
              <a:gd name="T27" fmla="*/ 3006 h 7792"/>
              <a:gd name="T28" fmla="*/ 6678 w 12800"/>
              <a:gd name="T29" fmla="*/ 0 h 7792"/>
              <a:gd name="T30" fmla="*/ 12800 w 12800"/>
              <a:gd name="T31" fmla="*/ 3033 h 7792"/>
              <a:gd name="T32" fmla="*/ 9934 w 12800"/>
              <a:gd name="T33" fmla="*/ 4202 h 7792"/>
              <a:gd name="T34" fmla="*/ 6511 w 12800"/>
              <a:gd name="T35" fmla="*/ 3479 h 7792"/>
              <a:gd name="T36" fmla="*/ 9517 w 12800"/>
              <a:gd name="T37" fmla="*/ 4508 h 7792"/>
              <a:gd name="T38" fmla="*/ 9517 w 12800"/>
              <a:gd name="T39" fmla="*/ 6985 h 7792"/>
              <a:gd name="T40" fmla="*/ 6344 w 12800"/>
              <a:gd name="T41" fmla="*/ 7792 h 7792"/>
              <a:gd name="T42" fmla="*/ 3534 w 12800"/>
              <a:gd name="T43" fmla="*/ 6985 h 7792"/>
              <a:gd name="T44" fmla="*/ 3534 w 12800"/>
              <a:gd name="T45" fmla="*/ 4508 h 7792"/>
              <a:gd name="T46" fmla="*/ 6511 w 12800"/>
              <a:gd name="T47" fmla="*/ 3479 h 7792"/>
              <a:gd name="T48" fmla="*/ 6483 w 12800"/>
              <a:gd name="T49" fmla="*/ 7346 h 7792"/>
              <a:gd name="T50" fmla="*/ 8904 w 12800"/>
              <a:gd name="T51" fmla="*/ 6734 h 7792"/>
              <a:gd name="T52" fmla="*/ 6483 w 12800"/>
              <a:gd name="T53" fmla="*/ 6122 h 7792"/>
              <a:gd name="T54" fmla="*/ 4063 w 12800"/>
              <a:gd name="T55" fmla="*/ 6734 h 7792"/>
              <a:gd name="T56" fmla="*/ 6483 w 12800"/>
              <a:gd name="T57" fmla="*/ 7346 h 7792"/>
              <a:gd name="T58" fmla="*/ 6483 w 12800"/>
              <a:gd name="T59" fmla="*/ 7346 h 7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00" h="7792">
                <a:moveTo>
                  <a:pt x="9934" y="4202"/>
                </a:moveTo>
                <a:cubicBezTo>
                  <a:pt x="9934" y="4202"/>
                  <a:pt x="8543" y="2783"/>
                  <a:pt x="6623" y="2783"/>
                </a:cubicBezTo>
                <a:cubicBezTo>
                  <a:pt x="4730" y="2783"/>
                  <a:pt x="2894" y="4202"/>
                  <a:pt x="2894" y="4202"/>
                </a:cubicBezTo>
                <a:lnTo>
                  <a:pt x="1837" y="3757"/>
                </a:lnTo>
                <a:lnTo>
                  <a:pt x="1837" y="5037"/>
                </a:lnTo>
                <a:cubicBezTo>
                  <a:pt x="2003" y="5093"/>
                  <a:pt x="2115" y="5232"/>
                  <a:pt x="2115" y="5426"/>
                </a:cubicBezTo>
                <a:cubicBezTo>
                  <a:pt x="2115" y="5621"/>
                  <a:pt x="2003" y="5760"/>
                  <a:pt x="1837" y="5816"/>
                </a:cubicBezTo>
                <a:lnTo>
                  <a:pt x="2143" y="7179"/>
                </a:lnTo>
                <a:lnTo>
                  <a:pt x="1197" y="7179"/>
                </a:lnTo>
                <a:lnTo>
                  <a:pt x="1503" y="5788"/>
                </a:lnTo>
                <a:cubicBezTo>
                  <a:pt x="1363" y="5733"/>
                  <a:pt x="1252" y="5566"/>
                  <a:pt x="1252" y="5399"/>
                </a:cubicBezTo>
                <a:cubicBezTo>
                  <a:pt x="1252" y="5232"/>
                  <a:pt x="1363" y="5093"/>
                  <a:pt x="1503" y="5009"/>
                </a:cubicBezTo>
                <a:lnTo>
                  <a:pt x="1503" y="3618"/>
                </a:lnTo>
                <a:lnTo>
                  <a:pt x="0" y="3006"/>
                </a:lnTo>
                <a:lnTo>
                  <a:pt x="6678" y="0"/>
                </a:lnTo>
                <a:lnTo>
                  <a:pt x="12800" y="3033"/>
                </a:lnTo>
                <a:lnTo>
                  <a:pt x="9934" y="4202"/>
                </a:lnTo>
                <a:close/>
                <a:moveTo>
                  <a:pt x="6511" y="3479"/>
                </a:moveTo>
                <a:cubicBezTo>
                  <a:pt x="8459" y="3479"/>
                  <a:pt x="9517" y="4508"/>
                  <a:pt x="9517" y="4508"/>
                </a:cubicBezTo>
                <a:lnTo>
                  <a:pt x="9517" y="6985"/>
                </a:lnTo>
                <a:cubicBezTo>
                  <a:pt x="9517" y="6985"/>
                  <a:pt x="8403" y="7792"/>
                  <a:pt x="6344" y="7792"/>
                </a:cubicBezTo>
                <a:cubicBezTo>
                  <a:pt x="4285" y="7792"/>
                  <a:pt x="3534" y="6985"/>
                  <a:pt x="3534" y="6985"/>
                </a:cubicBezTo>
                <a:lnTo>
                  <a:pt x="3534" y="4508"/>
                </a:lnTo>
                <a:cubicBezTo>
                  <a:pt x="3562" y="4508"/>
                  <a:pt x="4591" y="3479"/>
                  <a:pt x="6511" y="3479"/>
                </a:cubicBezTo>
                <a:close/>
                <a:moveTo>
                  <a:pt x="6483" y="7346"/>
                </a:moveTo>
                <a:cubicBezTo>
                  <a:pt x="7819" y="7346"/>
                  <a:pt x="8904" y="7068"/>
                  <a:pt x="8904" y="6734"/>
                </a:cubicBezTo>
                <a:cubicBezTo>
                  <a:pt x="8904" y="6400"/>
                  <a:pt x="7819" y="6122"/>
                  <a:pt x="6483" y="6122"/>
                </a:cubicBezTo>
                <a:cubicBezTo>
                  <a:pt x="5148" y="6122"/>
                  <a:pt x="4063" y="6400"/>
                  <a:pt x="4063" y="6734"/>
                </a:cubicBezTo>
                <a:cubicBezTo>
                  <a:pt x="4063" y="7068"/>
                  <a:pt x="5148" y="7346"/>
                  <a:pt x="6483" y="7346"/>
                </a:cubicBezTo>
                <a:close/>
                <a:moveTo>
                  <a:pt x="6483" y="7346"/>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 name="iconfont-1187-868636"/>
          <p:cNvSpPr>
            <a:spLocks noChangeAspect="1" noChangeArrowheads="1"/>
          </p:cNvSpPr>
          <p:nvPr userDrawn="1"/>
        </p:nvSpPr>
        <p:spPr bwMode="auto">
          <a:xfrm>
            <a:off x="2670175" y="247650"/>
            <a:ext cx="288925" cy="287338"/>
          </a:xfrm>
          <a:custGeom>
            <a:avLst/>
            <a:gdLst>
              <a:gd name="T0" fmla="*/ 11492 w 12599"/>
              <a:gd name="T1" fmla="*/ 6299 h 12598"/>
              <a:gd name="T2" fmla="*/ 6299 w 12599"/>
              <a:gd name="T3" fmla="*/ 11492 h 12598"/>
              <a:gd name="T4" fmla="*/ 1107 w 12599"/>
              <a:gd name="T5" fmla="*/ 6299 h 12598"/>
              <a:gd name="T6" fmla="*/ 6299 w 12599"/>
              <a:gd name="T7" fmla="*/ 1106 h 12598"/>
              <a:gd name="T8" fmla="*/ 11492 w 12599"/>
              <a:gd name="T9" fmla="*/ 6299 h 12598"/>
              <a:gd name="T10" fmla="*/ 6299 w 12599"/>
              <a:gd name="T11" fmla="*/ 0 h 12598"/>
              <a:gd name="T12" fmla="*/ 0 w 12599"/>
              <a:gd name="T13" fmla="*/ 6299 h 12598"/>
              <a:gd name="T14" fmla="*/ 6299 w 12599"/>
              <a:gd name="T15" fmla="*/ 12598 h 12598"/>
              <a:gd name="T16" fmla="*/ 12599 w 12599"/>
              <a:gd name="T17" fmla="*/ 6299 h 12598"/>
              <a:gd name="T18" fmla="*/ 6299 w 12599"/>
              <a:gd name="T19" fmla="*/ 0 h 12598"/>
              <a:gd name="T20" fmla="*/ 6299 w 12599"/>
              <a:gd name="T21" fmla="*/ 0 h 12598"/>
              <a:gd name="T22" fmla="*/ 6299 w 12599"/>
              <a:gd name="T23" fmla="*/ 1586 h 12598"/>
              <a:gd name="T24" fmla="*/ 6299 w 12599"/>
              <a:gd name="T25" fmla="*/ 11012 h 12598"/>
              <a:gd name="T26" fmla="*/ 11013 w 12599"/>
              <a:gd name="T27" fmla="*/ 6299 h 12598"/>
              <a:gd name="T28" fmla="*/ 6299 w 12599"/>
              <a:gd name="T29" fmla="*/ 1586 h 12598"/>
              <a:gd name="T30" fmla="*/ 6299 w 12599"/>
              <a:gd name="T31" fmla="*/ 1586 h 1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599" h="12598">
                <a:moveTo>
                  <a:pt x="11492" y="6299"/>
                </a:moveTo>
                <a:cubicBezTo>
                  <a:pt x="11492" y="9167"/>
                  <a:pt x="9167" y="11492"/>
                  <a:pt x="6299" y="11492"/>
                </a:cubicBezTo>
                <a:cubicBezTo>
                  <a:pt x="3432" y="11492"/>
                  <a:pt x="1107" y="9167"/>
                  <a:pt x="1107" y="6299"/>
                </a:cubicBezTo>
                <a:cubicBezTo>
                  <a:pt x="1107" y="3431"/>
                  <a:pt x="3432" y="1106"/>
                  <a:pt x="6299" y="1106"/>
                </a:cubicBezTo>
                <a:cubicBezTo>
                  <a:pt x="9167" y="1106"/>
                  <a:pt x="11492" y="3431"/>
                  <a:pt x="11492" y="6299"/>
                </a:cubicBezTo>
                <a:close/>
                <a:moveTo>
                  <a:pt x="6299" y="0"/>
                </a:moveTo>
                <a:cubicBezTo>
                  <a:pt x="2821" y="0"/>
                  <a:pt x="0" y="2820"/>
                  <a:pt x="0" y="6299"/>
                </a:cubicBezTo>
                <a:cubicBezTo>
                  <a:pt x="0" y="9778"/>
                  <a:pt x="2821" y="12598"/>
                  <a:pt x="6299" y="12598"/>
                </a:cubicBezTo>
                <a:cubicBezTo>
                  <a:pt x="9778" y="12598"/>
                  <a:pt x="12599" y="9778"/>
                  <a:pt x="12599" y="6299"/>
                </a:cubicBezTo>
                <a:cubicBezTo>
                  <a:pt x="12599" y="2820"/>
                  <a:pt x="9778" y="0"/>
                  <a:pt x="6299" y="0"/>
                </a:cubicBezTo>
                <a:close/>
                <a:moveTo>
                  <a:pt x="6299" y="0"/>
                </a:moveTo>
                <a:close/>
                <a:moveTo>
                  <a:pt x="6299" y="1586"/>
                </a:moveTo>
                <a:lnTo>
                  <a:pt x="6299" y="11012"/>
                </a:lnTo>
                <a:cubicBezTo>
                  <a:pt x="8902" y="11012"/>
                  <a:pt x="11013" y="8902"/>
                  <a:pt x="11013" y="6299"/>
                </a:cubicBezTo>
                <a:cubicBezTo>
                  <a:pt x="11013" y="3696"/>
                  <a:pt x="8902" y="1586"/>
                  <a:pt x="6299" y="1586"/>
                </a:cubicBezTo>
                <a:close/>
                <a:moveTo>
                  <a:pt x="6299" y="1586"/>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9" name="组合 64"/>
          <p:cNvGrpSpPr/>
          <p:nvPr userDrawn="1"/>
        </p:nvGrpSpPr>
        <p:grpSpPr bwMode="auto">
          <a:xfrm>
            <a:off x="7904163" y="2881313"/>
            <a:ext cx="4110037" cy="3889375"/>
            <a:chOff x="178613" y="2101188"/>
            <a:chExt cx="4554716" cy="5017140"/>
          </a:xfrm>
        </p:grpSpPr>
        <p:sp>
          <p:nvSpPr>
            <p:cNvPr id="10" name="任意多边形: 形状 62"/>
            <p:cNvSpPr/>
            <p:nvPr/>
          </p:nvSpPr>
          <p:spPr>
            <a:xfrm>
              <a:off x="178613" y="2101188"/>
              <a:ext cx="4554716" cy="5017140"/>
            </a:xfrm>
            <a:custGeom>
              <a:avLst/>
              <a:gdLst>
                <a:gd name="connsiteX0" fmla="*/ 1550505 w 4412974"/>
                <a:gd name="connsiteY0" fmla="*/ 785191 h 4353339"/>
                <a:gd name="connsiteX1" fmla="*/ 2097157 w 4412974"/>
                <a:gd name="connsiteY1" fmla="*/ 0 h 4353339"/>
                <a:gd name="connsiteX2" fmla="*/ 2554357 w 4412974"/>
                <a:gd name="connsiteY2" fmla="*/ 149087 h 4353339"/>
                <a:gd name="connsiteX3" fmla="*/ 2832653 w 4412974"/>
                <a:gd name="connsiteY3" fmla="*/ 298174 h 4353339"/>
                <a:gd name="connsiteX4" fmla="*/ 2912166 w 4412974"/>
                <a:gd name="connsiteY4" fmla="*/ 377687 h 4353339"/>
                <a:gd name="connsiteX5" fmla="*/ 2991679 w 4412974"/>
                <a:gd name="connsiteY5" fmla="*/ 516835 h 4353339"/>
                <a:gd name="connsiteX6" fmla="*/ 3011557 w 4412974"/>
                <a:gd name="connsiteY6" fmla="*/ 765313 h 4353339"/>
                <a:gd name="connsiteX7" fmla="*/ 3091070 w 4412974"/>
                <a:gd name="connsiteY7" fmla="*/ 864704 h 4353339"/>
                <a:gd name="connsiteX8" fmla="*/ 3081131 w 4412974"/>
                <a:gd name="connsiteY8" fmla="*/ 1053548 h 4353339"/>
                <a:gd name="connsiteX9" fmla="*/ 3349487 w 4412974"/>
                <a:gd name="connsiteY9" fmla="*/ 1699591 h 4353339"/>
                <a:gd name="connsiteX10" fmla="*/ 3329609 w 4412974"/>
                <a:gd name="connsiteY10" fmla="*/ 1729409 h 4353339"/>
                <a:gd name="connsiteX11" fmla="*/ 3299792 w 4412974"/>
                <a:gd name="connsiteY11" fmla="*/ 1749287 h 4353339"/>
                <a:gd name="connsiteX12" fmla="*/ 3448879 w 4412974"/>
                <a:gd name="connsiteY12" fmla="*/ 2325757 h 4353339"/>
                <a:gd name="connsiteX13" fmla="*/ 3478696 w 4412974"/>
                <a:gd name="connsiteY13" fmla="*/ 2713383 h 4353339"/>
                <a:gd name="connsiteX14" fmla="*/ 3468757 w 4412974"/>
                <a:gd name="connsiteY14" fmla="*/ 2832652 h 4353339"/>
                <a:gd name="connsiteX15" fmla="*/ 3448879 w 4412974"/>
                <a:gd name="connsiteY15" fmla="*/ 3051313 h 4353339"/>
                <a:gd name="connsiteX16" fmla="*/ 3488635 w 4412974"/>
                <a:gd name="connsiteY16" fmla="*/ 3339548 h 4353339"/>
                <a:gd name="connsiteX17" fmla="*/ 3448879 w 4412974"/>
                <a:gd name="connsiteY17" fmla="*/ 3438939 h 4353339"/>
                <a:gd name="connsiteX18" fmla="*/ 3399183 w 4412974"/>
                <a:gd name="connsiteY18" fmla="*/ 3508513 h 4353339"/>
                <a:gd name="connsiteX19" fmla="*/ 3448879 w 4412974"/>
                <a:gd name="connsiteY19" fmla="*/ 3588026 h 4353339"/>
                <a:gd name="connsiteX20" fmla="*/ 3707296 w 4412974"/>
                <a:gd name="connsiteY20" fmla="*/ 3597965 h 4353339"/>
                <a:gd name="connsiteX21" fmla="*/ 3707296 w 4412974"/>
                <a:gd name="connsiteY21" fmla="*/ 3597965 h 4353339"/>
                <a:gd name="connsiteX22" fmla="*/ 3806687 w 4412974"/>
                <a:gd name="connsiteY22" fmla="*/ 3538331 h 4353339"/>
                <a:gd name="connsiteX23" fmla="*/ 4124740 w 4412974"/>
                <a:gd name="connsiteY23" fmla="*/ 3627783 h 4353339"/>
                <a:gd name="connsiteX24" fmla="*/ 4303644 w 4412974"/>
                <a:gd name="connsiteY24" fmla="*/ 3776870 h 4353339"/>
                <a:gd name="connsiteX25" fmla="*/ 4412974 w 4412974"/>
                <a:gd name="connsiteY25" fmla="*/ 3816626 h 4353339"/>
                <a:gd name="connsiteX26" fmla="*/ 4363279 w 4412974"/>
                <a:gd name="connsiteY26" fmla="*/ 3925957 h 4353339"/>
                <a:gd name="connsiteX27" fmla="*/ 4174435 w 4412974"/>
                <a:gd name="connsiteY27" fmla="*/ 3906078 h 4353339"/>
                <a:gd name="connsiteX28" fmla="*/ 4055166 w 4412974"/>
                <a:gd name="connsiteY28" fmla="*/ 3876261 h 4353339"/>
                <a:gd name="connsiteX29" fmla="*/ 4075044 w 4412974"/>
                <a:gd name="connsiteY29" fmla="*/ 3995531 h 4353339"/>
                <a:gd name="connsiteX30" fmla="*/ 3836505 w 4412974"/>
                <a:gd name="connsiteY30" fmla="*/ 4094922 h 4353339"/>
                <a:gd name="connsiteX31" fmla="*/ 3637722 w 4412974"/>
                <a:gd name="connsiteY31" fmla="*/ 4124739 h 4353339"/>
                <a:gd name="connsiteX32" fmla="*/ 3319670 w 4412974"/>
                <a:gd name="connsiteY32" fmla="*/ 4194313 h 4353339"/>
                <a:gd name="connsiteX33" fmla="*/ 2912166 w 4412974"/>
                <a:gd name="connsiteY33" fmla="*/ 4204252 h 4353339"/>
                <a:gd name="connsiteX34" fmla="*/ 2405270 w 4412974"/>
                <a:gd name="connsiteY34" fmla="*/ 4293704 h 4353339"/>
                <a:gd name="connsiteX35" fmla="*/ 1888435 w 4412974"/>
                <a:gd name="connsiteY35" fmla="*/ 4333461 h 4353339"/>
                <a:gd name="connsiteX36" fmla="*/ 1292087 w 4412974"/>
                <a:gd name="connsiteY36" fmla="*/ 4353339 h 4353339"/>
                <a:gd name="connsiteX37" fmla="*/ 1103244 w 4412974"/>
                <a:gd name="connsiteY37" fmla="*/ 4293704 h 4353339"/>
                <a:gd name="connsiteX38" fmla="*/ 576470 w 4412974"/>
                <a:gd name="connsiteY38" fmla="*/ 4273826 h 4353339"/>
                <a:gd name="connsiteX39" fmla="*/ 69574 w 4412974"/>
                <a:gd name="connsiteY39" fmla="*/ 4194313 h 4353339"/>
                <a:gd name="connsiteX40" fmla="*/ 0 w 4412974"/>
                <a:gd name="connsiteY40" fmla="*/ 4055165 h 4353339"/>
                <a:gd name="connsiteX41" fmla="*/ 89453 w 4412974"/>
                <a:gd name="connsiteY41" fmla="*/ 3876261 h 4353339"/>
                <a:gd name="connsiteX42" fmla="*/ 188844 w 4412974"/>
                <a:gd name="connsiteY42" fmla="*/ 3727174 h 4353339"/>
                <a:gd name="connsiteX43" fmla="*/ 308114 w 4412974"/>
                <a:gd name="connsiteY43" fmla="*/ 3607904 h 4353339"/>
                <a:gd name="connsiteX44" fmla="*/ 516835 w 4412974"/>
                <a:gd name="connsiteY44" fmla="*/ 3588026 h 4353339"/>
                <a:gd name="connsiteX45" fmla="*/ 665922 w 4412974"/>
                <a:gd name="connsiteY45" fmla="*/ 3548270 h 4353339"/>
                <a:gd name="connsiteX46" fmla="*/ 844827 w 4412974"/>
                <a:gd name="connsiteY46" fmla="*/ 3697357 h 4353339"/>
                <a:gd name="connsiteX47" fmla="*/ 1123122 w 4412974"/>
                <a:gd name="connsiteY47" fmla="*/ 3667539 h 4353339"/>
                <a:gd name="connsiteX48" fmla="*/ 1311966 w 4412974"/>
                <a:gd name="connsiteY48" fmla="*/ 3677478 h 4353339"/>
                <a:gd name="connsiteX49" fmla="*/ 1172818 w 4412974"/>
                <a:gd name="connsiteY49" fmla="*/ 3399183 h 4353339"/>
                <a:gd name="connsiteX50" fmla="*/ 1162879 w 4412974"/>
                <a:gd name="connsiteY50" fmla="*/ 3349487 h 4353339"/>
                <a:gd name="connsiteX51" fmla="*/ 1182757 w 4412974"/>
                <a:gd name="connsiteY51" fmla="*/ 3200400 h 4353339"/>
                <a:gd name="connsiteX52" fmla="*/ 1172818 w 4412974"/>
                <a:gd name="connsiteY52" fmla="*/ 2832652 h 4353339"/>
                <a:gd name="connsiteX53" fmla="*/ 1152940 w 4412974"/>
                <a:gd name="connsiteY53" fmla="*/ 2415209 h 4353339"/>
                <a:gd name="connsiteX54" fmla="*/ 1212574 w 4412974"/>
                <a:gd name="connsiteY54" fmla="*/ 2166731 h 4353339"/>
                <a:gd name="connsiteX55" fmla="*/ 1401418 w 4412974"/>
                <a:gd name="connsiteY55" fmla="*/ 1958009 h 4353339"/>
                <a:gd name="connsiteX56" fmla="*/ 1480931 w 4412974"/>
                <a:gd name="connsiteY56" fmla="*/ 1838739 h 4353339"/>
                <a:gd name="connsiteX57" fmla="*/ 1431235 w 4412974"/>
                <a:gd name="connsiteY57" fmla="*/ 1659835 h 4353339"/>
                <a:gd name="connsiteX58" fmla="*/ 1461053 w 4412974"/>
                <a:gd name="connsiteY58" fmla="*/ 1411357 h 4353339"/>
                <a:gd name="connsiteX59" fmla="*/ 1441174 w 4412974"/>
                <a:gd name="connsiteY59" fmla="*/ 1053548 h 4353339"/>
                <a:gd name="connsiteX60" fmla="*/ 1550505 w 4412974"/>
                <a:gd name="connsiteY60" fmla="*/ 785191 h 435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412974" h="4353339">
                  <a:moveTo>
                    <a:pt x="1550505" y="785191"/>
                  </a:moveTo>
                  <a:lnTo>
                    <a:pt x="2097157" y="0"/>
                  </a:lnTo>
                  <a:lnTo>
                    <a:pt x="2554357" y="149087"/>
                  </a:lnTo>
                  <a:lnTo>
                    <a:pt x="2832653" y="298174"/>
                  </a:lnTo>
                  <a:lnTo>
                    <a:pt x="2912166" y="377687"/>
                  </a:lnTo>
                  <a:lnTo>
                    <a:pt x="2991679" y="516835"/>
                  </a:lnTo>
                  <a:lnTo>
                    <a:pt x="3011557" y="765313"/>
                  </a:lnTo>
                  <a:lnTo>
                    <a:pt x="3091070" y="864704"/>
                  </a:lnTo>
                  <a:lnTo>
                    <a:pt x="3081131" y="1053548"/>
                  </a:lnTo>
                  <a:lnTo>
                    <a:pt x="3349487" y="1699591"/>
                  </a:lnTo>
                  <a:lnTo>
                    <a:pt x="3329609" y="1729409"/>
                  </a:lnTo>
                  <a:lnTo>
                    <a:pt x="3299792" y="1749287"/>
                  </a:lnTo>
                  <a:lnTo>
                    <a:pt x="3448879" y="2325757"/>
                  </a:lnTo>
                  <a:lnTo>
                    <a:pt x="3478696" y="2713383"/>
                  </a:lnTo>
                  <a:lnTo>
                    <a:pt x="3468757" y="2832652"/>
                  </a:lnTo>
                  <a:lnTo>
                    <a:pt x="3448879" y="3051313"/>
                  </a:lnTo>
                  <a:lnTo>
                    <a:pt x="3488635" y="3339548"/>
                  </a:lnTo>
                  <a:lnTo>
                    <a:pt x="3448879" y="3438939"/>
                  </a:lnTo>
                  <a:lnTo>
                    <a:pt x="3399183" y="3508513"/>
                  </a:lnTo>
                  <a:lnTo>
                    <a:pt x="3448879" y="3588026"/>
                  </a:lnTo>
                  <a:lnTo>
                    <a:pt x="3707296" y="3597965"/>
                  </a:lnTo>
                  <a:lnTo>
                    <a:pt x="3707296" y="3597965"/>
                  </a:lnTo>
                  <a:lnTo>
                    <a:pt x="3806687" y="3538331"/>
                  </a:lnTo>
                  <a:lnTo>
                    <a:pt x="4124740" y="3627783"/>
                  </a:lnTo>
                  <a:lnTo>
                    <a:pt x="4303644" y="3776870"/>
                  </a:lnTo>
                  <a:lnTo>
                    <a:pt x="4412974" y="3816626"/>
                  </a:lnTo>
                  <a:lnTo>
                    <a:pt x="4363279" y="3925957"/>
                  </a:lnTo>
                  <a:lnTo>
                    <a:pt x="4174435" y="3906078"/>
                  </a:lnTo>
                  <a:lnTo>
                    <a:pt x="4055166" y="3876261"/>
                  </a:lnTo>
                  <a:lnTo>
                    <a:pt x="4075044" y="3995531"/>
                  </a:lnTo>
                  <a:lnTo>
                    <a:pt x="3836505" y="4094922"/>
                  </a:lnTo>
                  <a:lnTo>
                    <a:pt x="3637722" y="4124739"/>
                  </a:lnTo>
                  <a:lnTo>
                    <a:pt x="3319670" y="4194313"/>
                  </a:lnTo>
                  <a:lnTo>
                    <a:pt x="2912166" y="4204252"/>
                  </a:lnTo>
                  <a:lnTo>
                    <a:pt x="2405270" y="4293704"/>
                  </a:lnTo>
                  <a:lnTo>
                    <a:pt x="1888435" y="4333461"/>
                  </a:lnTo>
                  <a:lnTo>
                    <a:pt x="1292087" y="4353339"/>
                  </a:lnTo>
                  <a:lnTo>
                    <a:pt x="1103244" y="4293704"/>
                  </a:lnTo>
                  <a:lnTo>
                    <a:pt x="576470" y="4273826"/>
                  </a:lnTo>
                  <a:lnTo>
                    <a:pt x="69574" y="4194313"/>
                  </a:lnTo>
                  <a:lnTo>
                    <a:pt x="0" y="4055165"/>
                  </a:lnTo>
                  <a:lnTo>
                    <a:pt x="89453" y="3876261"/>
                  </a:lnTo>
                  <a:lnTo>
                    <a:pt x="188844" y="3727174"/>
                  </a:lnTo>
                  <a:lnTo>
                    <a:pt x="308114" y="3607904"/>
                  </a:lnTo>
                  <a:lnTo>
                    <a:pt x="516835" y="3588026"/>
                  </a:lnTo>
                  <a:lnTo>
                    <a:pt x="665922" y="3548270"/>
                  </a:lnTo>
                  <a:lnTo>
                    <a:pt x="844827" y="3697357"/>
                  </a:lnTo>
                  <a:lnTo>
                    <a:pt x="1123122" y="3667539"/>
                  </a:lnTo>
                  <a:lnTo>
                    <a:pt x="1311966" y="3677478"/>
                  </a:lnTo>
                  <a:lnTo>
                    <a:pt x="1172818" y="3399183"/>
                  </a:lnTo>
                  <a:lnTo>
                    <a:pt x="1162879" y="3349487"/>
                  </a:lnTo>
                  <a:lnTo>
                    <a:pt x="1182757" y="3200400"/>
                  </a:lnTo>
                  <a:lnTo>
                    <a:pt x="1172818" y="2832652"/>
                  </a:lnTo>
                  <a:lnTo>
                    <a:pt x="1152940" y="2415209"/>
                  </a:lnTo>
                  <a:lnTo>
                    <a:pt x="1212574" y="2166731"/>
                  </a:lnTo>
                  <a:lnTo>
                    <a:pt x="1401418" y="1958009"/>
                  </a:lnTo>
                  <a:lnTo>
                    <a:pt x="1480931" y="1838739"/>
                  </a:lnTo>
                  <a:lnTo>
                    <a:pt x="1431235" y="1659835"/>
                  </a:lnTo>
                  <a:lnTo>
                    <a:pt x="1461053" y="1411357"/>
                  </a:lnTo>
                  <a:lnTo>
                    <a:pt x="1441174" y="1053548"/>
                  </a:lnTo>
                  <a:lnTo>
                    <a:pt x="1550505" y="785191"/>
                  </a:lnTo>
                  <a:close/>
                </a:path>
              </a:pathLst>
            </a:cu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汉仪星宇体繁" panose="00020600040101010101" pitchFamily="18" charset="-122"/>
                <a:ea typeface="汉仪星宇体繁" panose="00020600040101010101" pitchFamily="18" charset="-122"/>
              </a:endParaRPr>
            </a:p>
          </p:txBody>
        </p:sp>
        <p:sp>
          <p:nvSpPr>
            <p:cNvPr id="11" name="文本框 63"/>
            <p:cNvSpPr txBox="1">
              <a:spLocks noChangeArrowheads="1"/>
            </p:cNvSpPr>
            <p:nvPr/>
          </p:nvSpPr>
          <p:spPr bwMode="auto">
            <a:xfrm>
              <a:off x="1730371" y="2928566"/>
              <a:ext cx="2007705" cy="273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6600">
                  <a:solidFill>
                    <a:schemeClr val="bg2"/>
                  </a:solidFill>
                  <a:latin typeface="汉仪星宇体繁" panose="00020600040101010101" pitchFamily="18" charset="-122"/>
                  <a:ea typeface="汉仪星宇体繁" panose="00020600040101010101" pitchFamily="18" charset="-122"/>
                </a:rPr>
                <a:t>博</a:t>
              </a:r>
              <a:endParaRPr lang="en-US" altLang="zh-CN" sz="6600">
                <a:solidFill>
                  <a:schemeClr val="bg2"/>
                </a:solidFill>
                <a:latin typeface="汉仪星宇体繁" panose="00020600040101010101" pitchFamily="18" charset="-122"/>
                <a:ea typeface="汉仪星宇体繁" panose="00020600040101010101" pitchFamily="18" charset="-122"/>
              </a:endParaRPr>
            </a:p>
            <a:p>
              <a:pPr algn="ctr"/>
              <a:r>
                <a:rPr lang="zh-CN" altLang="en-US" sz="6600">
                  <a:solidFill>
                    <a:schemeClr val="bg2"/>
                  </a:solidFill>
                  <a:latin typeface="汉仪星宇体繁" panose="00020600040101010101" pitchFamily="18" charset="-122"/>
                  <a:ea typeface="汉仪星宇体繁" panose="00020600040101010101" pitchFamily="18" charset="-122"/>
                </a:rPr>
                <a:t>观</a:t>
              </a:r>
              <a:endParaRPr lang="zh-CN" altLang="en-US" sz="6600">
                <a:solidFill>
                  <a:schemeClr val="bg2"/>
                </a:solidFill>
                <a:latin typeface="汉仪星宇体繁" panose="00020600040101010101" pitchFamily="18" charset="-122"/>
                <a:ea typeface="汉仪星宇体繁" panose="00020600040101010101" pitchFamily="18" charset="-122"/>
              </a:endParaRPr>
            </a:p>
          </p:txBody>
        </p:sp>
      </p:grpSp>
      <p:cxnSp>
        <p:nvCxnSpPr>
          <p:cNvPr id="12" name="直接连接符 11"/>
          <p:cNvCxnSpPr/>
          <p:nvPr userDrawn="1"/>
        </p:nvCxnSpPr>
        <p:spPr>
          <a:xfrm>
            <a:off x="2981325" y="182563"/>
            <a:ext cx="1270000" cy="0"/>
          </a:xfrm>
          <a:prstGeom prst="line">
            <a:avLst/>
          </a:prstGeom>
          <a:ln>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a:off x="2981325" y="600075"/>
            <a:ext cx="1270000" cy="0"/>
          </a:xfrm>
          <a:prstGeom prst="line">
            <a:avLst/>
          </a:prstGeom>
          <a:ln>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14" name="iconfont-1186-600060"/>
          <p:cNvSpPr>
            <a:spLocks noChangeAspect="1" noChangeArrowheads="1"/>
          </p:cNvSpPr>
          <p:nvPr userDrawn="1"/>
        </p:nvSpPr>
        <p:spPr bwMode="auto">
          <a:xfrm>
            <a:off x="6475413" y="246063"/>
            <a:ext cx="287337" cy="287337"/>
          </a:xfrm>
          <a:custGeom>
            <a:avLst/>
            <a:gdLst>
              <a:gd name="T0" fmla="*/ 7771 w 7777"/>
              <a:gd name="T1" fmla="*/ 330 h 7778"/>
              <a:gd name="T2" fmla="*/ 7495 w 7777"/>
              <a:gd name="T3" fmla="*/ 23 h 7778"/>
              <a:gd name="T4" fmla="*/ 7388 w 7777"/>
              <a:gd name="T5" fmla="*/ 9 h 7778"/>
              <a:gd name="T6" fmla="*/ 7387 w 7777"/>
              <a:gd name="T7" fmla="*/ 9 h 7778"/>
              <a:gd name="T8" fmla="*/ 88 w 7777"/>
              <a:gd name="T9" fmla="*/ 3432 h 7778"/>
              <a:gd name="T10" fmla="*/ 47 w 7777"/>
              <a:gd name="T11" fmla="*/ 3499 h 7778"/>
              <a:gd name="T12" fmla="*/ 15 w 7777"/>
              <a:gd name="T13" fmla="*/ 3798 h 7778"/>
              <a:gd name="T14" fmla="*/ 44 w 7777"/>
              <a:gd name="T15" fmla="*/ 3905 h 7778"/>
              <a:gd name="T16" fmla="*/ 80 w 7777"/>
              <a:gd name="T17" fmla="*/ 3954 h 7778"/>
              <a:gd name="T18" fmla="*/ 2584 w 7777"/>
              <a:gd name="T19" fmla="*/ 5208 h 7778"/>
              <a:gd name="T20" fmla="*/ 3837 w 7777"/>
              <a:gd name="T21" fmla="*/ 7719 h 7778"/>
              <a:gd name="T22" fmla="*/ 3945 w 7777"/>
              <a:gd name="T23" fmla="*/ 7759 h 7778"/>
              <a:gd name="T24" fmla="*/ 4262 w 7777"/>
              <a:gd name="T25" fmla="*/ 7753 h 7778"/>
              <a:gd name="T26" fmla="*/ 4358 w 7777"/>
              <a:gd name="T27" fmla="*/ 7712 h 7778"/>
              <a:gd name="T28" fmla="*/ 7772 w 7777"/>
              <a:gd name="T29" fmla="*/ 394 h 7778"/>
              <a:gd name="T30" fmla="*/ 7771 w 7777"/>
              <a:gd name="T31" fmla="*/ 330 h 7778"/>
              <a:gd name="T32" fmla="*/ 2685 w 7777"/>
              <a:gd name="T33" fmla="*/ 4551 h 7778"/>
              <a:gd name="T34" fmla="*/ 1204 w 7777"/>
              <a:gd name="T35" fmla="*/ 3809 h 7778"/>
              <a:gd name="T36" fmla="*/ 1151 w 7777"/>
              <a:gd name="T37" fmla="*/ 3662 h 7778"/>
              <a:gd name="T38" fmla="*/ 1207 w 7777"/>
              <a:gd name="T39" fmla="*/ 3605 h 7778"/>
              <a:gd name="T40" fmla="*/ 5962 w 7777"/>
              <a:gd name="T41" fmla="*/ 1375 h 7778"/>
              <a:gd name="T42" fmla="*/ 2815 w 7777"/>
              <a:gd name="T43" fmla="*/ 4530 h 7778"/>
              <a:gd name="T44" fmla="*/ 2685 w 7777"/>
              <a:gd name="T45" fmla="*/ 4551 h 7778"/>
              <a:gd name="T46" fmla="*/ 6409 w 7777"/>
              <a:gd name="T47" fmla="*/ 1822 h 7778"/>
              <a:gd name="T48" fmla="*/ 4184 w 7777"/>
              <a:gd name="T49" fmla="*/ 6591 h 7778"/>
              <a:gd name="T50" fmla="*/ 3980 w 7777"/>
              <a:gd name="T51" fmla="*/ 6593 h 7778"/>
              <a:gd name="T52" fmla="*/ 3240 w 7777"/>
              <a:gd name="T53" fmla="*/ 5108 h 7778"/>
              <a:gd name="T54" fmla="*/ 3239 w 7777"/>
              <a:gd name="T55" fmla="*/ 5010 h 7778"/>
              <a:gd name="T56" fmla="*/ 3257 w 7777"/>
              <a:gd name="T57" fmla="*/ 4982 h 7778"/>
              <a:gd name="T58" fmla="*/ 3261 w 7777"/>
              <a:gd name="T59" fmla="*/ 4978 h 7778"/>
              <a:gd name="T60" fmla="*/ 6409 w 7777"/>
              <a:gd name="T61" fmla="*/ 1822 h 7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77" h="7778">
                <a:moveTo>
                  <a:pt x="7771" y="330"/>
                </a:moveTo>
                <a:cubicBezTo>
                  <a:pt x="7745" y="184"/>
                  <a:pt x="7636" y="68"/>
                  <a:pt x="7495" y="23"/>
                </a:cubicBezTo>
                <a:cubicBezTo>
                  <a:pt x="7448" y="9"/>
                  <a:pt x="7406" y="0"/>
                  <a:pt x="7388" y="9"/>
                </a:cubicBezTo>
                <a:lnTo>
                  <a:pt x="7387" y="9"/>
                </a:lnTo>
                <a:lnTo>
                  <a:pt x="88" y="3432"/>
                </a:lnTo>
                <a:cubicBezTo>
                  <a:pt x="74" y="3438"/>
                  <a:pt x="59" y="3466"/>
                  <a:pt x="47" y="3499"/>
                </a:cubicBezTo>
                <a:cubicBezTo>
                  <a:pt x="10" y="3594"/>
                  <a:pt x="0" y="3697"/>
                  <a:pt x="15" y="3798"/>
                </a:cubicBezTo>
                <a:cubicBezTo>
                  <a:pt x="20" y="3838"/>
                  <a:pt x="29" y="3878"/>
                  <a:pt x="44" y="3905"/>
                </a:cubicBezTo>
                <a:cubicBezTo>
                  <a:pt x="56" y="3929"/>
                  <a:pt x="69" y="3948"/>
                  <a:pt x="80" y="3954"/>
                </a:cubicBezTo>
                <a:lnTo>
                  <a:pt x="2584" y="5208"/>
                </a:lnTo>
                <a:lnTo>
                  <a:pt x="3837" y="7719"/>
                </a:lnTo>
                <a:cubicBezTo>
                  <a:pt x="3845" y="7736"/>
                  <a:pt x="3893" y="7749"/>
                  <a:pt x="3945" y="7759"/>
                </a:cubicBezTo>
                <a:cubicBezTo>
                  <a:pt x="4050" y="7778"/>
                  <a:pt x="4158" y="7777"/>
                  <a:pt x="4262" y="7753"/>
                </a:cubicBezTo>
                <a:cubicBezTo>
                  <a:pt x="4310" y="7743"/>
                  <a:pt x="4350" y="7728"/>
                  <a:pt x="4358" y="7712"/>
                </a:cubicBezTo>
                <a:lnTo>
                  <a:pt x="7772" y="394"/>
                </a:lnTo>
                <a:cubicBezTo>
                  <a:pt x="7777" y="381"/>
                  <a:pt x="7777" y="358"/>
                  <a:pt x="7771" y="330"/>
                </a:cubicBezTo>
                <a:close/>
                <a:moveTo>
                  <a:pt x="2685" y="4551"/>
                </a:moveTo>
                <a:lnTo>
                  <a:pt x="1204" y="3809"/>
                </a:lnTo>
                <a:cubicBezTo>
                  <a:pt x="1146" y="3780"/>
                  <a:pt x="1128" y="3713"/>
                  <a:pt x="1151" y="3662"/>
                </a:cubicBezTo>
                <a:cubicBezTo>
                  <a:pt x="1161" y="3638"/>
                  <a:pt x="1180" y="3618"/>
                  <a:pt x="1207" y="3605"/>
                </a:cubicBezTo>
                <a:lnTo>
                  <a:pt x="5962" y="1375"/>
                </a:lnTo>
                <a:lnTo>
                  <a:pt x="2815" y="4530"/>
                </a:lnTo>
                <a:cubicBezTo>
                  <a:pt x="2781" y="4565"/>
                  <a:pt x="2728" y="4573"/>
                  <a:pt x="2685" y="4551"/>
                </a:cubicBezTo>
                <a:close/>
                <a:moveTo>
                  <a:pt x="6409" y="1822"/>
                </a:moveTo>
                <a:lnTo>
                  <a:pt x="4184" y="6591"/>
                </a:lnTo>
                <a:cubicBezTo>
                  <a:pt x="4144" y="6676"/>
                  <a:pt x="4023" y="6678"/>
                  <a:pt x="3980" y="6593"/>
                </a:cubicBezTo>
                <a:lnTo>
                  <a:pt x="3240" y="5108"/>
                </a:lnTo>
                <a:cubicBezTo>
                  <a:pt x="3224" y="5077"/>
                  <a:pt x="3225" y="5041"/>
                  <a:pt x="3239" y="5010"/>
                </a:cubicBezTo>
                <a:cubicBezTo>
                  <a:pt x="3243" y="5000"/>
                  <a:pt x="3250" y="4991"/>
                  <a:pt x="3257" y="4982"/>
                </a:cubicBezTo>
                <a:cubicBezTo>
                  <a:pt x="3258" y="4981"/>
                  <a:pt x="3260" y="4979"/>
                  <a:pt x="3261" y="4978"/>
                </a:cubicBezTo>
                <a:lnTo>
                  <a:pt x="6409" y="182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FF0000"/>
              </a:solidFill>
              <a:latin typeface="Cambria Math" pitchFamily="18" charset="0"/>
            </a:endParaRPr>
          </a:p>
        </p:txBody>
      </p:sp>
      <p:cxnSp>
        <p:nvCxnSpPr>
          <p:cNvPr id="15" name="直接连接符 14"/>
          <p:cNvCxnSpPr/>
          <p:nvPr userDrawn="1"/>
        </p:nvCxnSpPr>
        <p:spPr>
          <a:xfrm>
            <a:off x="4891088" y="182563"/>
            <a:ext cx="1271587" cy="0"/>
          </a:xfrm>
          <a:prstGeom prst="line">
            <a:avLst/>
          </a:prstGeom>
          <a:ln>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userDrawn="1"/>
        </p:nvCxnSpPr>
        <p:spPr>
          <a:xfrm>
            <a:off x="4891088" y="600075"/>
            <a:ext cx="1271587" cy="0"/>
          </a:xfrm>
          <a:prstGeom prst="line">
            <a:avLst/>
          </a:prstGeom>
          <a:ln>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userDrawn="1"/>
        </p:nvCxnSpPr>
        <p:spPr>
          <a:xfrm>
            <a:off x="6772275" y="182563"/>
            <a:ext cx="1271588" cy="0"/>
          </a:xfrm>
          <a:prstGeom prst="line">
            <a:avLst/>
          </a:prstGeom>
          <a:ln>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userDrawn="1"/>
        </p:nvCxnSpPr>
        <p:spPr>
          <a:xfrm>
            <a:off x="6772275" y="600075"/>
            <a:ext cx="1271588" cy="0"/>
          </a:xfrm>
          <a:prstGeom prst="line">
            <a:avLst/>
          </a:prstGeom>
          <a:ln>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userDrawn="1"/>
        </p:nvCxnSpPr>
        <p:spPr>
          <a:xfrm>
            <a:off x="8693150" y="182563"/>
            <a:ext cx="1271588" cy="0"/>
          </a:xfrm>
          <a:prstGeom prst="line">
            <a:avLst/>
          </a:prstGeom>
          <a:ln>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userDrawn="1"/>
        </p:nvCxnSpPr>
        <p:spPr>
          <a:xfrm>
            <a:off x="8693150" y="600075"/>
            <a:ext cx="1271588" cy="0"/>
          </a:xfrm>
          <a:prstGeom prst="line">
            <a:avLst/>
          </a:prstGeom>
          <a:ln>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userDrawn="1"/>
        </p:nvCxnSpPr>
        <p:spPr>
          <a:xfrm>
            <a:off x="10493375" y="182563"/>
            <a:ext cx="1271588" cy="0"/>
          </a:xfrm>
          <a:prstGeom prst="line">
            <a:avLst/>
          </a:prstGeom>
          <a:ln>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nvCxnSpPr>
        <p:spPr>
          <a:xfrm>
            <a:off x="10493375" y="600075"/>
            <a:ext cx="1271588" cy="0"/>
          </a:xfrm>
          <a:prstGeom prst="line">
            <a:avLst/>
          </a:prstGeom>
          <a:ln>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grpSp>
        <p:nvGrpSpPr>
          <p:cNvPr id="23" name="组合 12"/>
          <p:cNvGrpSpPr/>
          <p:nvPr userDrawn="1"/>
        </p:nvGrpSpPr>
        <p:grpSpPr bwMode="auto">
          <a:xfrm>
            <a:off x="2976563" y="180975"/>
            <a:ext cx="1289050" cy="565150"/>
            <a:chOff x="2976255" y="181150"/>
            <a:chExt cx="1288598" cy="564262"/>
          </a:xfrm>
        </p:grpSpPr>
        <p:grpSp>
          <p:nvGrpSpPr>
            <p:cNvPr id="24" name="组合 23"/>
            <p:cNvGrpSpPr/>
            <p:nvPr/>
          </p:nvGrpSpPr>
          <p:grpSpPr>
            <a:xfrm>
              <a:off x="2976255" y="181150"/>
              <a:ext cx="1288598" cy="564262"/>
              <a:chOff x="669879" y="1435088"/>
              <a:chExt cx="3201655" cy="564262"/>
            </a:xfrm>
            <a:solidFill>
              <a:srgbClr val="C3E0D5"/>
            </a:solidFill>
          </p:grpSpPr>
          <p:sp>
            <p:nvSpPr>
              <p:cNvPr id="26" name="矩形 25"/>
              <p:cNvSpPr/>
              <p:nvPr userDrawn="1"/>
            </p:nvSpPr>
            <p:spPr>
              <a:xfrm>
                <a:off x="669879" y="1435088"/>
                <a:ext cx="3201654" cy="4187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27" name="等腰三角形 26"/>
              <p:cNvSpPr/>
              <p:nvPr userDrawn="1"/>
            </p:nvSpPr>
            <p:spPr>
              <a:xfrm flipV="1">
                <a:off x="2204979" y="1850821"/>
                <a:ext cx="1666555" cy="148529"/>
              </a:xfrm>
              <a:prstGeom prst="triangle">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grpSp>
        <p:sp>
          <p:nvSpPr>
            <p:cNvPr id="25" name="等腰三角形 24"/>
            <p:cNvSpPr/>
            <p:nvPr userDrawn="1"/>
          </p:nvSpPr>
          <p:spPr>
            <a:xfrm flipH="1" flipV="1">
              <a:off x="2976255" y="594837"/>
              <a:ext cx="617320" cy="148991"/>
            </a:xfrm>
            <a:prstGeom prst="triangle">
              <a:avLst>
                <a:gd name="adj" fmla="val 0"/>
              </a:avLst>
            </a:prstGeom>
            <a:solidFill>
              <a:srgbClr val="C3E0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grpSp>
      <p:sp>
        <p:nvSpPr>
          <p:cNvPr id="28" name="文本框 13"/>
          <p:cNvSpPr txBox="1">
            <a:spLocks noChangeArrowheads="1"/>
          </p:cNvSpPr>
          <p:nvPr userDrawn="1"/>
        </p:nvSpPr>
        <p:spPr bwMode="auto">
          <a:xfrm>
            <a:off x="3068638" y="196850"/>
            <a:ext cx="1084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zh-CN" altLang="en-US">
              <a:solidFill>
                <a:schemeClr val="accent2"/>
              </a:solidFill>
              <a:latin typeface="Cambria Math" pitchFamily="18" charset="0"/>
              <a:sym typeface="Wingdings" pitchFamily="2" charset="2"/>
            </a:endParaRPr>
          </a:p>
        </p:txBody>
      </p:sp>
      <p:sp>
        <p:nvSpPr>
          <p:cNvPr id="29" name="日期占位符 2"/>
          <p:cNvSpPr>
            <a:spLocks noGrp="1"/>
          </p:cNvSpPr>
          <p:nvPr>
            <p:ph type="dt" sz="half" idx="10"/>
          </p:nvPr>
        </p:nvSpPr>
        <p:spPr>
          <a:xfrm>
            <a:off x="0" y="6235700"/>
            <a:ext cx="2743200" cy="365125"/>
          </a:xfrm>
        </p:spPr>
        <p:txBody>
          <a:bodyPr/>
          <a:lstStyle>
            <a:lvl1pPr>
              <a:defRPr smtClean="0">
                <a:ea typeface="+mn-ea"/>
              </a:defRPr>
            </a:lvl1pPr>
          </a:lstStyle>
          <a:p>
            <a:fld id="{12FCAE0F-EC63-4B89-AD49-D4E7499239AF}" type="datetime1">
              <a:rPr lang="zh-CN" altLang="en-US"/>
            </a:fld>
            <a:endParaRPr lang="zh-CN" altLang="en-US"/>
          </a:p>
        </p:txBody>
      </p:sp>
      <p:sp>
        <p:nvSpPr>
          <p:cNvPr id="30" name="页脚占位符 3"/>
          <p:cNvSpPr>
            <a:spLocks noGrp="1"/>
          </p:cNvSpPr>
          <p:nvPr>
            <p:ph type="ftr" sz="quarter" idx="11"/>
          </p:nvPr>
        </p:nvSpPr>
        <p:spPr/>
        <p:txBody>
          <a:bodyPr/>
          <a:lstStyle>
            <a:lvl1pPr>
              <a:defRPr dirty="0">
                <a:latin typeface="Cambria Math" pitchFamily="18" charset="0"/>
              </a:defRPr>
            </a:lvl1pPr>
          </a:lstStyle>
          <a:p>
            <a:r>
              <a:rPr lang="zh-CN" altLang="en-US"/>
              <a:t>重德博学 务实尚美</a:t>
            </a:r>
            <a:endParaRPr lang="zh-CN" altLang="en-US"/>
          </a:p>
        </p:txBody>
      </p:sp>
      <p:sp>
        <p:nvSpPr>
          <p:cNvPr id="31" name="灯片编号占位符 4"/>
          <p:cNvSpPr>
            <a:spLocks noGrp="1"/>
          </p:cNvSpPr>
          <p:nvPr>
            <p:ph type="sldNum" sz="quarter" idx="12"/>
          </p:nvPr>
        </p:nvSpPr>
        <p:spPr/>
        <p:txBody>
          <a:bodyPr/>
          <a:lstStyle>
            <a:lvl1pPr>
              <a:defRPr/>
            </a:lvl1pPr>
          </a:lstStyle>
          <a:p>
            <a:fld id="{785474CF-E210-4361-8CB6-466A66A2EE9C}" type="slidenum">
              <a:rPr lang="zh-CN" altLang="en-US"/>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第一部分">
    <p:spTree>
      <p:nvGrpSpPr>
        <p:cNvPr id="1" name=""/>
        <p:cNvGrpSpPr/>
        <p:nvPr/>
      </p:nvGrpSpPr>
      <p:grpSpPr>
        <a:xfrm>
          <a:off x="0" y="0"/>
          <a:ext cx="0" cy="0"/>
          <a:chOff x="0" y="0"/>
          <a:chExt cx="0" cy="0"/>
        </a:xfrm>
      </p:grpSpPr>
      <p:pic>
        <p:nvPicPr>
          <p:cNvPr id="2" name="图片 68" descr="图片包含 游戏机, 建筑&#10;&#10;描述已自动生成"/>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564313" y="7938"/>
            <a:ext cx="4819650"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userDrawn="1"/>
        </p:nvSpPr>
        <p:spPr>
          <a:xfrm>
            <a:off x="-4763" y="0"/>
            <a:ext cx="12192001" cy="863600"/>
          </a:xfrm>
          <a:prstGeom prst="rect">
            <a:avLst/>
          </a:prstGeom>
          <a:gradFill>
            <a:gsLst>
              <a:gs pos="49000">
                <a:schemeClr val="accent1"/>
              </a:gs>
              <a:gs pos="0">
                <a:schemeClr val="accent1"/>
              </a:gs>
              <a:gs pos="34000">
                <a:schemeClr val="accent1">
                  <a:alpha val="62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grpSp>
        <p:nvGrpSpPr>
          <p:cNvPr id="4" name="组合 64"/>
          <p:cNvGrpSpPr/>
          <p:nvPr userDrawn="1"/>
        </p:nvGrpSpPr>
        <p:grpSpPr bwMode="auto">
          <a:xfrm>
            <a:off x="7904163" y="2881313"/>
            <a:ext cx="4110037" cy="3889375"/>
            <a:chOff x="178613" y="2101188"/>
            <a:chExt cx="4554716" cy="5017140"/>
          </a:xfrm>
        </p:grpSpPr>
        <p:sp>
          <p:nvSpPr>
            <p:cNvPr id="5" name="任意多边形: 形状 62"/>
            <p:cNvSpPr/>
            <p:nvPr/>
          </p:nvSpPr>
          <p:spPr>
            <a:xfrm>
              <a:off x="178613" y="2101188"/>
              <a:ext cx="4554716" cy="5017140"/>
            </a:xfrm>
            <a:custGeom>
              <a:avLst/>
              <a:gdLst>
                <a:gd name="connsiteX0" fmla="*/ 1550505 w 4412974"/>
                <a:gd name="connsiteY0" fmla="*/ 785191 h 4353339"/>
                <a:gd name="connsiteX1" fmla="*/ 2097157 w 4412974"/>
                <a:gd name="connsiteY1" fmla="*/ 0 h 4353339"/>
                <a:gd name="connsiteX2" fmla="*/ 2554357 w 4412974"/>
                <a:gd name="connsiteY2" fmla="*/ 149087 h 4353339"/>
                <a:gd name="connsiteX3" fmla="*/ 2832653 w 4412974"/>
                <a:gd name="connsiteY3" fmla="*/ 298174 h 4353339"/>
                <a:gd name="connsiteX4" fmla="*/ 2912166 w 4412974"/>
                <a:gd name="connsiteY4" fmla="*/ 377687 h 4353339"/>
                <a:gd name="connsiteX5" fmla="*/ 2991679 w 4412974"/>
                <a:gd name="connsiteY5" fmla="*/ 516835 h 4353339"/>
                <a:gd name="connsiteX6" fmla="*/ 3011557 w 4412974"/>
                <a:gd name="connsiteY6" fmla="*/ 765313 h 4353339"/>
                <a:gd name="connsiteX7" fmla="*/ 3091070 w 4412974"/>
                <a:gd name="connsiteY7" fmla="*/ 864704 h 4353339"/>
                <a:gd name="connsiteX8" fmla="*/ 3081131 w 4412974"/>
                <a:gd name="connsiteY8" fmla="*/ 1053548 h 4353339"/>
                <a:gd name="connsiteX9" fmla="*/ 3349487 w 4412974"/>
                <a:gd name="connsiteY9" fmla="*/ 1699591 h 4353339"/>
                <a:gd name="connsiteX10" fmla="*/ 3329609 w 4412974"/>
                <a:gd name="connsiteY10" fmla="*/ 1729409 h 4353339"/>
                <a:gd name="connsiteX11" fmla="*/ 3299792 w 4412974"/>
                <a:gd name="connsiteY11" fmla="*/ 1749287 h 4353339"/>
                <a:gd name="connsiteX12" fmla="*/ 3448879 w 4412974"/>
                <a:gd name="connsiteY12" fmla="*/ 2325757 h 4353339"/>
                <a:gd name="connsiteX13" fmla="*/ 3478696 w 4412974"/>
                <a:gd name="connsiteY13" fmla="*/ 2713383 h 4353339"/>
                <a:gd name="connsiteX14" fmla="*/ 3468757 w 4412974"/>
                <a:gd name="connsiteY14" fmla="*/ 2832652 h 4353339"/>
                <a:gd name="connsiteX15" fmla="*/ 3448879 w 4412974"/>
                <a:gd name="connsiteY15" fmla="*/ 3051313 h 4353339"/>
                <a:gd name="connsiteX16" fmla="*/ 3488635 w 4412974"/>
                <a:gd name="connsiteY16" fmla="*/ 3339548 h 4353339"/>
                <a:gd name="connsiteX17" fmla="*/ 3448879 w 4412974"/>
                <a:gd name="connsiteY17" fmla="*/ 3438939 h 4353339"/>
                <a:gd name="connsiteX18" fmla="*/ 3399183 w 4412974"/>
                <a:gd name="connsiteY18" fmla="*/ 3508513 h 4353339"/>
                <a:gd name="connsiteX19" fmla="*/ 3448879 w 4412974"/>
                <a:gd name="connsiteY19" fmla="*/ 3588026 h 4353339"/>
                <a:gd name="connsiteX20" fmla="*/ 3707296 w 4412974"/>
                <a:gd name="connsiteY20" fmla="*/ 3597965 h 4353339"/>
                <a:gd name="connsiteX21" fmla="*/ 3707296 w 4412974"/>
                <a:gd name="connsiteY21" fmla="*/ 3597965 h 4353339"/>
                <a:gd name="connsiteX22" fmla="*/ 3806687 w 4412974"/>
                <a:gd name="connsiteY22" fmla="*/ 3538331 h 4353339"/>
                <a:gd name="connsiteX23" fmla="*/ 4124740 w 4412974"/>
                <a:gd name="connsiteY23" fmla="*/ 3627783 h 4353339"/>
                <a:gd name="connsiteX24" fmla="*/ 4303644 w 4412974"/>
                <a:gd name="connsiteY24" fmla="*/ 3776870 h 4353339"/>
                <a:gd name="connsiteX25" fmla="*/ 4412974 w 4412974"/>
                <a:gd name="connsiteY25" fmla="*/ 3816626 h 4353339"/>
                <a:gd name="connsiteX26" fmla="*/ 4363279 w 4412974"/>
                <a:gd name="connsiteY26" fmla="*/ 3925957 h 4353339"/>
                <a:gd name="connsiteX27" fmla="*/ 4174435 w 4412974"/>
                <a:gd name="connsiteY27" fmla="*/ 3906078 h 4353339"/>
                <a:gd name="connsiteX28" fmla="*/ 4055166 w 4412974"/>
                <a:gd name="connsiteY28" fmla="*/ 3876261 h 4353339"/>
                <a:gd name="connsiteX29" fmla="*/ 4075044 w 4412974"/>
                <a:gd name="connsiteY29" fmla="*/ 3995531 h 4353339"/>
                <a:gd name="connsiteX30" fmla="*/ 3836505 w 4412974"/>
                <a:gd name="connsiteY30" fmla="*/ 4094922 h 4353339"/>
                <a:gd name="connsiteX31" fmla="*/ 3637722 w 4412974"/>
                <a:gd name="connsiteY31" fmla="*/ 4124739 h 4353339"/>
                <a:gd name="connsiteX32" fmla="*/ 3319670 w 4412974"/>
                <a:gd name="connsiteY32" fmla="*/ 4194313 h 4353339"/>
                <a:gd name="connsiteX33" fmla="*/ 2912166 w 4412974"/>
                <a:gd name="connsiteY33" fmla="*/ 4204252 h 4353339"/>
                <a:gd name="connsiteX34" fmla="*/ 2405270 w 4412974"/>
                <a:gd name="connsiteY34" fmla="*/ 4293704 h 4353339"/>
                <a:gd name="connsiteX35" fmla="*/ 1888435 w 4412974"/>
                <a:gd name="connsiteY35" fmla="*/ 4333461 h 4353339"/>
                <a:gd name="connsiteX36" fmla="*/ 1292087 w 4412974"/>
                <a:gd name="connsiteY36" fmla="*/ 4353339 h 4353339"/>
                <a:gd name="connsiteX37" fmla="*/ 1103244 w 4412974"/>
                <a:gd name="connsiteY37" fmla="*/ 4293704 h 4353339"/>
                <a:gd name="connsiteX38" fmla="*/ 576470 w 4412974"/>
                <a:gd name="connsiteY38" fmla="*/ 4273826 h 4353339"/>
                <a:gd name="connsiteX39" fmla="*/ 69574 w 4412974"/>
                <a:gd name="connsiteY39" fmla="*/ 4194313 h 4353339"/>
                <a:gd name="connsiteX40" fmla="*/ 0 w 4412974"/>
                <a:gd name="connsiteY40" fmla="*/ 4055165 h 4353339"/>
                <a:gd name="connsiteX41" fmla="*/ 89453 w 4412974"/>
                <a:gd name="connsiteY41" fmla="*/ 3876261 h 4353339"/>
                <a:gd name="connsiteX42" fmla="*/ 188844 w 4412974"/>
                <a:gd name="connsiteY42" fmla="*/ 3727174 h 4353339"/>
                <a:gd name="connsiteX43" fmla="*/ 308114 w 4412974"/>
                <a:gd name="connsiteY43" fmla="*/ 3607904 h 4353339"/>
                <a:gd name="connsiteX44" fmla="*/ 516835 w 4412974"/>
                <a:gd name="connsiteY44" fmla="*/ 3588026 h 4353339"/>
                <a:gd name="connsiteX45" fmla="*/ 665922 w 4412974"/>
                <a:gd name="connsiteY45" fmla="*/ 3548270 h 4353339"/>
                <a:gd name="connsiteX46" fmla="*/ 844827 w 4412974"/>
                <a:gd name="connsiteY46" fmla="*/ 3697357 h 4353339"/>
                <a:gd name="connsiteX47" fmla="*/ 1123122 w 4412974"/>
                <a:gd name="connsiteY47" fmla="*/ 3667539 h 4353339"/>
                <a:gd name="connsiteX48" fmla="*/ 1311966 w 4412974"/>
                <a:gd name="connsiteY48" fmla="*/ 3677478 h 4353339"/>
                <a:gd name="connsiteX49" fmla="*/ 1172818 w 4412974"/>
                <a:gd name="connsiteY49" fmla="*/ 3399183 h 4353339"/>
                <a:gd name="connsiteX50" fmla="*/ 1162879 w 4412974"/>
                <a:gd name="connsiteY50" fmla="*/ 3349487 h 4353339"/>
                <a:gd name="connsiteX51" fmla="*/ 1182757 w 4412974"/>
                <a:gd name="connsiteY51" fmla="*/ 3200400 h 4353339"/>
                <a:gd name="connsiteX52" fmla="*/ 1172818 w 4412974"/>
                <a:gd name="connsiteY52" fmla="*/ 2832652 h 4353339"/>
                <a:gd name="connsiteX53" fmla="*/ 1152940 w 4412974"/>
                <a:gd name="connsiteY53" fmla="*/ 2415209 h 4353339"/>
                <a:gd name="connsiteX54" fmla="*/ 1212574 w 4412974"/>
                <a:gd name="connsiteY54" fmla="*/ 2166731 h 4353339"/>
                <a:gd name="connsiteX55" fmla="*/ 1401418 w 4412974"/>
                <a:gd name="connsiteY55" fmla="*/ 1958009 h 4353339"/>
                <a:gd name="connsiteX56" fmla="*/ 1480931 w 4412974"/>
                <a:gd name="connsiteY56" fmla="*/ 1838739 h 4353339"/>
                <a:gd name="connsiteX57" fmla="*/ 1431235 w 4412974"/>
                <a:gd name="connsiteY57" fmla="*/ 1659835 h 4353339"/>
                <a:gd name="connsiteX58" fmla="*/ 1461053 w 4412974"/>
                <a:gd name="connsiteY58" fmla="*/ 1411357 h 4353339"/>
                <a:gd name="connsiteX59" fmla="*/ 1441174 w 4412974"/>
                <a:gd name="connsiteY59" fmla="*/ 1053548 h 4353339"/>
                <a:gd name="connsiteX60" fmla="*/ 1550505 w 4412974"/>
                <a:gd name="connsiteY60" fmla="*/ 785191 h 435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412974" h="4353339">
                  <a:moveTo>
                    <a:pt x="1550505" y="785191"/>
                  </a:moveTo>
                  <a:lnTo>
                    <a:pt x="2097157" y="0"/>
                  </a:lnTo>
                  <a:lnTo>
                    <a:pt x="2554357" y="149087"/>
                  </a:lnTo>
                  <a:lnTo>
                    <a:pt x="2832653" y="298174"/>
                  </a:lnTo>
                  <a:lnTo>
                    <a:pt x="2912166" y="377687"/>
                  </a:lnTo>
                  <a:lnTo>
                    <a:pt x="2991679" y="516835"/>
                  </a:lnTo>
                  <a:lnTo>
                    <a:pt x="3011557" y="765313"/>
                  </a:lnTo>
                  <a:lnTo>
                    <a:pt x="3091070" y="864704"/>
                  </a:lnTo>
                  <a:lnTo>
                    <a:pt x="3081131" y="1053548"/>
                  </a:lnTo>
                  <a:lnTo>
                    <a:pt x="3349487" y="1699591"/>
                  </a:lnTo>
                  <a:lnTo>
                    <a:pt x="3329609" y="1729409"/>
                  </a:lnTo>
                  <a:lnTo>
                    <a:pt x="3299792" y="1749287"/>
                  </a:lnTo>
                  <a:lnTo>
                    <a:pt x="3448879" y="2325757"/>
                  </a:lnTo>
                  <a:lnTo>
                    <a:pt x="3478696" y="2713383"/>
                  </a:lnTo>
                  <a:lnTo>
                    <a:pt x="3468757" y="2832652"/>
                  </a:lnTo>
                  <a:lnTo>
                    <a:pt x="3448879" y="3051313"/>
                  </a:lnTo>
                  <a:lnTo>
                    <a:pt x="3488635" y="3339548"/>
                  </a:lnTo>
                  <a:lnTo>
                    <a:pt x="3448879" y="3438939"/>
                  </a:lnTo>
                  <a:lnTo>
                    <a:pt x="3399183" y="3508513"/>
                  </a:lnTo>
                  <a:lnTo>
                    <a:pt x="3448879" y="3588026"/>
                  </a:lnTo>
                  <a:lnTo>
                    <a:pt x="3707296" y="3597965"/>
                  </a:lnTo>
                  <a:lnTo>
                    <a:pt x="3707296" y="3597965"/>
                  </a:lnTo>
                  <a:lnTo>
                    <a:pt x="3806687" y="3538331"/>
                  </a:lnTo>
                  <a:lnTo>
                    <a:pt x="4124740" y="3627783"/>
                  </a:lnTo>
                  <a:lnTo>
                    <a:pt x="4303644" y="3776870"/>
                  </a:lnTo>
                  <a:lnTo>
                    <a:pt x="4412974" y="3816626"/>
                  </a:lnTo>
                  <a:lnTo>
                    <a:pt x="4363279" y="3925957"/>
                  </a:lnTo>
                  <a:lnTo>
                    <a:pt x="4174435" y="3906078"/>
                  </a:lnTo>
                  <a:lnTo>
                    <a:pt x="4055166" y="3876261"/>
                  </a:lnTo>
                  <a:lnTo>
                    <a:pt x="4075044" y="3995531"/>
                  </a:lnTo>
                  <a:lnTo>
                    <a:pt x="3836505" y="4094922"/>
                  </a:lnTo>
                  <a:lnTo>
                    <a:pt x="3637722" y="4124739"/>
                  </a:lnTo>
                  <a:lnTo>
                    <a:pt x="3319670" y="4194313"/>
                  </a:lnTo>
                  <a:lnTo>
                    <a:pt x="2912166" y="4204252"/>
                  </a:lnTo>
                  <a:lnTo>
                    <a:pt x="2405270" y="4293704"/>
                  </a:lnTo>
                  <a:lnTo>
                    <a:pt x="1888435" y="4333461"/>
                  </a:lnTo>
                  <a:lnTo>
                    <a:pt x="1292087" y="4353339"/>
                  </a:lnTo>
                  <a:lnTo>
                    <a:pt x="1103244" y="4293704"/>
                  </a:lnTo>
                  <a:lnTo>
                    <a:pt x="576470" y="4273826"/>
                  </a:lnTo>
                  <a:lnTo>
                    <a:pt x="69574" y="4194313"/>
                  </a:lnTo>
                  <a:lnTo>
                    <a:pt x="0" y="4055165"/>
                  </a:lnTo>
                  <a:lnTo>
                    <a:pt x="89453" y="3876261"/>
                  </a:lnTo>
                  <a:lnTo>
                    <a:pt x="188844" y="3727174"/>
                  </a:lnTo>
                  <a:lnTo>
                    <a:pt x="308114" y="3607904"/>
                  </a:lnTo>
                  <a:lnTo>
                    <a:pt x="516835" y="3588026"/>
                  </a:lnTo>
                  <a:lnTo>
                    <a:pt x="665922" y="3548270"/>
                  </a:lnTo>
                  <a:lnTo>
                    <a:pt x="844827" y="3697357"/>
                  </a:lnTo>
                  <a:lnTo>
                    <a:pt x="1123122" y="3667539"/>
                  </a:lnTo>
                  <a:lnTo>
                    <a:pt x="1311966" y="3677478"/>
                  </a:lnTo>
                  <a:lnTo>
                    <a:pt x="1172818" y="3399183"/>
                  </a:lnTo>
                  <a:lnTo>
                    <a:pt x="1162879" y="3349487"/>
                  </a:lnTo>
                  <a:lnTo>
                    <a:pt x="1182757" y="3200400"/>
                  </a:lnTo>
                  <a:lnTo>
                    <a:pt x="1172818" y="2832652"/>
                  </a:lnTo>
                  <a:lnTo>
                    <a:pt x="1152940" y="2415209"/>
                  </a:lnTo>
                  <a:lnTo>
                    <a:pt x="1212574" y="2166731"/>
                  </a:lnTo>
                  <a:lnTo>
                    <a:pt x="1401418" y="1958009"/>
                  </a:lnTo>
                  <a:lnTo>
                    <a:pt x="1480931" y="1838739"/>
                  </a:lnTo>
                  <a:lnTo>
                    <a:pt x="1431235" y="1659835"/>
                  </a:lnTo>
                  <a:lnTo>
                    <a:pt x="1461053" y="1411357"/>
                  </a:lnTo>
                  <a:lnTo>
                    <a:pt x="1441174" y="1053548"/>
                  </a:lnTo>
                  <a:lnTo>
                    <a:pt x="1550505" y="785191"/>
                  </a:lnTo>
                  <a:close/>
                </a:path>
              </a:pathLst>
            </a:cu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汉仪星宇体繁" panose="00020600040101010101" pitchFamily="18" charset="-122"/>
                <a:ea typeface="汉仪星宇体繁" panose="00020600040101010101" pitchFamily="18" charset="-122"/>
              </a:endParaRPr>
            </a:p>
          </p:txBody>
        </p:sp>
        <p:sp>
          <p:nvSpPr>
            <p:cNvPr id="6" name="文本框 63"/>
            <p:cNvSpPr txBox="1">
              <a:spLocks noChangeArrowheads="1"/>
            </p:cNvSpPr>
            <p:nvPr/>
          </p:nvSpPr>
          <p:spPr bwMode="auto">
            <a:xfrm>
              <a:off x="1730371" y="2928565"/>
              <a:ext cx="2007705" cy="273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6600">
                  <a:solidFill>
                    <a:schemeClr val="bg2"/>
                  </a:solidFill>
                  <a:latin typeface="汉仪星宇体繁" panose="00020600040101010101" pitchFamily="18" charset="-122"/>
                  <a:ea typeface="汉仪星宇体繁" panose="00020600040101010101" pitchFamily="18" charset="-122"/>
                </a:rPr>
                <a:t>博</a:t>
              </a:r>
              <a:endParaRPr lang="en-US" altLang="zh-CN" sz="6600">
                <a:solidFill>
                  <a:schemeClr val="bg2"/>
                </a:solidFill>
                <a:latin typeface="汉仪星宇体繁" panose="00020600040101010101" pitchFamily="18" charset="-122"/>
                <a:ea typeface="汉仪星宇体繁" panose="00020600040101010101" pitchFamily="18" charset="-122"/>
              </a:endParaRPr>
            </a:p>
            <a:p>
              <a:pPr algn="ctr"/>
              <a:r>
                <a:rPr lang="zh-CN" altLang="en-US" sz="6600">
                  <a:solidFill>
                    <a:schemeClr val="bg2"/>
                  </a:solidFill>
                  <a:latin typeface="汉仪星宇体繁" panose="00020600040101010101" pitchFamily="18" charset="-122"/>
                  <a:ea typeface="汉仪星宇体繁" panose="00020600040101010101" pitchFamily="18" charset="-122"/>
                </a:rPr>
                <a:t>观</a:t>
              </a:r>
              <a:endParaRPr lang="zh-CN" altLang="en-US" sz="6600">
                <a:solidFill>
                  <a:schemeClr val="bg2"/>
                </a:solidFill>
                <a:latin typeface="汉仪星宇体繁" panose="00020600040101010101" pitchFamily="18" charset="-122"/>
                <a:ea typeface="汉仪星宇体繁" panose="00020600040101010101" pitchFamily="18" charset="-122"/>
              </a:endParaRPr>
            </a:p>
          </p:txBody>
        </p:sp>
      </p:grpSp>
      <p:sp>
        <p:nvSpPr>
          <p:cNvPr id="7" name="任意多边形: 形状 1"/>
          <p:cNvSpPr/>
          <p:nvPr userDrawn="1"/>
        </p:nvSpPr>
        <p:spPr>
          <a:xfrm>
            <a:off x="2432050" y="0"/>
            <a:ext cx="9759950" cy="6886575"/>
          </a:xfrm>
          <a:custGeom>
            <a:avLst/>
            <a:gdLst>
              <a:gd name="connsiteX0" fmla="*/ 2468408 w 9759494"/>
              <a:gd name="connsiteY0" fmla="*/ 4778175 h 6886934"/>
              <a:gd name="connsiteX1" fmla="*/ 4919918 w 9759494"/>
              <a:gd name="connsiteY1" fmla="*/ 6776214 h 6886934"/>
              <a:gd name="connsiteX2" fmla="*/ 4936816 w 9759494"/>
              <a:gd name="connsiteY2" fmla="*/ 6886934 h 6886934"/>
              <a:gd name="connsiteX3" fmla="*/ 0 w 9759494"/>
              <a:gd name="connsiteY3" fmla="*/ 6886934 h 6886934"/>
              <a:gd name="connsiteX4" fmla="*/ 16898 w 9759494"/>
              <a:gd name="connsiteY4" fmla="*/ 6776214 h 6886934"/>
              <a:gd name="connsiteX5" fmla="*/ 2468408 w 9759494"/>
              <a:gd name="connsiteY5" fmla="*/ 4778175 h 6886934"/>
              <a:gd name="connsiteX6" fmla="*/ 7266864 w 9759494"/>
              <a:gd name="connsiteY6" fmla="*/ 0 h 6886934"/>
              <a:gd name="connsiteX7" fmla="*/ 9759494 w 9759494"/>
              <a:gd name="connsiteY7" fmla="*/ 0 h 6886934"/>
              <a:gd name="connsiteX8" fmla="*/ 9759494 w 9759494"/>
              <a:gd name="connsiteY8" fmla="*/ 2399703 h 6886934"/>
              <a:gd name="connsiteX9" fmla="*/ 9633145 w 9759494"/>
              <a:gd name="connsiteY9" fmla="*/ 2460568 h 6886934"/>
              <a:gd name="connsiteX10" fmla="*/ 8921294 w 9759494"/>
              <a:gd name="connsiteY10" fmla="*/ 2604284 h 6886934"/>
              <a:gd name="connsiteX11" fmla="*/ 7092494 w 9759494"/>
              <a:gd name="connsiteY11" fmla="*/ 775484 h 6886934"/>
              <a:gd name="connsiteX12" fmla="*/ 7236210 w 9759494"/>
              <a:gd name="connsiteY12" fmla="*/ 63633 h 6886934"/>
              <a:gd name="connsiteX13" fmla="*/ 1777003 w 9759494"/>
              <a:gd name="connsiteY13" fmla="*/ 0 h 6886934"/>
              <a:gd name="connsiteX14" fmla="*/ 4519116 w 9759494"/>
              <a:gd name="connsiteY14" fmla="*/ 0 h 6886934"/>
              <a:gd name="connsiteX15" fmla="*/ 4491860 w 9759494"/>
              <a:gd name="connsiteY15" fmla="*/ 74469 h 6886934"/>
              <a:gd name="connsiteX16" fmla="*/ 3148059 w 9759494"/>
              <a:gd name="connsiteY16" fmla="*/ 965200 h 6886934"/>
              <a:gd name="connsiteX17" fmla="*/ 1804259 w 9759494"/>
              <a:gd name="connsiteY17" fmla="*/ 74469 h 6886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59494" h="6886934">
                <a:moveTo>
                  <a:pt x="2468408" y="4778175"/>
                </a:moveTo>
                <a:cubicBezTo>
                  <a:pt x="3677666" y="4778175"/>
                  <a:pt x="4686584" y="5635936"/>
                  <a:pt x="4919918" y="6776214"/>
                </a:cubicBezTo>
                <a:lnTo>
                  <a:pt x="4936816" y="6886934"/>
                </a:lnTo>
                <a:lnTo>
                  <a:pt x="0" y="6886934"/>
                </a:lnTo>
                <a:lnTo>
                  <a:pt x="16898" y="6776214"/>
                </a:lnTo>
                <a:cubicBezTo>
                  <a:pt x="250233" y="5635936"/>
                  <a:pt x="1259151" y="4778175"/>
                  <a:pt x="2468408" y="4778175"/>
                </a:cubicBezTo>
                <a:close/>
                <a:moveTo>
                  <a:pt x="7266864" y="0"/>
                </a:moveTo>
                <a:lnTo>
                  <a:pt x="9759494" y="0"/>
                </a:lnTo>
                <a:lnTo>
                  <a:pt x="9759494" y="2399703"/>
                </a:lnTo>
                <a:lnTo>
                  <a:pt x="9633145" y="2460568"/>
                </a:lnTo>
                <a:cubicBezTo>
                  <a:pt x="9414351" y="2553111"/>
                  <a:pt x="9173799" y="2604284"/>
                  <a:pt x="8921294" y="2604284"/>
                </a:cubicBezTo>
                <a:cubicBezTo>
                  <a:pt x="7911276" y="2604284"/>
                  <a:pt x="7092494" y="1785502"/>
                  <a:pt x="7092494" y="775484"/>
                </a:cubicBezTo>
                <a:cubicBezTo>
                  <a:pt x="7092494" y="522980"/>
                  <a:pt x="7143668" y="282427"/>
                  <a:pt x="7236210" y="63633"/>
                </a:cubicBezTo>
                <a:close/>
                <a:moveTo>
                  <a:pt x="1777003" y="0"/>
                </a:moveTo>
                <a:lnTo>
                  <a:pt x="4519116" y="0"/>
                </a:lnTo>
                <a:lnTo>
                  <a:pt x="4491860" y="74469"/>
                </a:lnTo>
                <a:cubicBezTo>
                  <a:pt x="4270462" y="597915"/>
                  <a:pt x="3752153" y="965200"/>
                  <a:pt x="3148059" y="965200"/>
                </a:cubicBezTo>
                <a:cubicBezTo>
                  <a:pt x="2543966" y="965200"/>
                  <a:pt x="2025657" y="597915"/>
                  <a:pt x="1804259" y="74469"/>
                </a:cubicBezTo>
                <a:close/>
              </a:path>
            </a:pathLst>
          </a:cu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pic>
        <p:nvPicPr>
          <p:cNvPr id="8" name="图片 31"/>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5113" y="196850"/>
            <a:ext cx="22129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日期占位符 2"/>
          <p:cNvSpPr>
            <a:spLocks noGrp="1"/>
          </p:cNvSpPr>
          <p:nvPr>
            <p:ph type="dt" sz="half" idx="10"/>
          </p:nvPr>
        </p:nvSpPr>
        <p:spPr>
          <a:xfrm>
            <a:off x="0" y="6235700"/>
            <a:ext cx="2743200" cy="365125"/>
          </a:xfrm>
        </p:spPr>
        <p:txBody>
          <a:bodyPr/>
          <a:lstStyle>
            <a:lvl1pPr>
              <a:defRPr smtClean="0">
                <a:ea typeface="+mn-ea"/>
              </a:defRPr>
            </a:lvl1pPr>
          </a:lstStyle>
          <a:p>
            <a:fld id="{12FCAE0F-EC63-4B89-AD49-D4E7499239AF}" type="datetime1">
              <a:rPr lang="zh-CN" altLang="en-US"/>
            </a:fld>
            <a:endParaRPr lang="zh-CN" altLang="en-US"/>
          </a:p>
        </p:txBody>
      </p:sp>
      <p:sp>
        <p:nvSpPr>
          <p:cNvPr id="10" name="页脚占位符 3"/>
          <p:cNvSpPr>
            <a:spLocks noGrp="1"/>
          </p:cNvSpPr>
          <p:nvPr>
            <p:ph type="ftr" sz="quarter" idx="11"/>
          </p:nvPr>
        </p:nvSpPr>
        <p:spPr/>
        <p:txBody>
          <a:bodyPr/>
          <a:lstStyle>
            <a:lvl1pPr>
              <a:defRPr dirty="0">
                <a:latin typeface="Cambria Math" pitchFamily="18" charset="0"/>
              </a:defRPr>
            </a:lvl1pPr>
          </a:lstStyle>
          <a:p>
            <a:r>
              <a:rPr lang="zh-CN" altLang="en-US"/>
              <a:t>重德博学 务实尚美</a:t>
            </a:r>
            <a:endParaRPr lang="zh-CN" altLang="en-US"/>
          </a:p>
        </p:txBody>
      </p:sp>
      <p:sp>
        <p:nvSpPr>
          <p:cNvPr id="11" name="灯片编号占位符 4"/>
          <p:cNvSpPr>
            <a:spLocks noGrp="1"/>
          </p:cNvSpPr>
          <p:nvPr>
            <p:ph type="sldNum" sz="quarter" idx="12"/>
          </p:nvPr>
        </p:nvSpPr>
        <p:spPr/>
        <p:txBody>
          <a:bodyPr/>
          <a:lstStyle>
            <a:lvl1pPr>
              <a:defRPr/>
            </a:lvl1pPr>
          </a:lstStyle>
          <a:p>
            <a:fld id="{0669DF36-46A1-4474-A131-8B5AE54A40F2}" type="slidenum">
              <a:rPr lang="zh-CN" altLang="en-US"/>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第二部分">
    <p:spTree>
      <p:nvGrpSpPr>
        <p:cNvPr id="1" name=""/>
        <p:cNvGrpSpPr/>
        <p:nvPr/>
      </p:nvGrpSpPr>
      <p:grpSpPr>
        <a:xfrm>
          <a:off x="0" y="0"/>
          <a:ext cx="0" cy="0"/>
          <a:chOff x="0" y="0"/>
          <a:chExt cx="0" cy="0"/>
        </a:xfrm>
      </p:grpSpPr>
      <p:grpSp>
        <p:nvGrpSpPr>
          <p:cNvPr id="2" name="组合 64"/>
          <p:cNvGrpSpPr/>
          <p:nvPr userDrawn="1"/>
        </p:nvGrpSpPr>
        <p:grpSpPr bwMode="auto">
          <a:xfrm>
            <a:off x="7904163" y="2881313"/>
            <a:ext cx="4110037" cy="3889375"/>
            <a:chOff x="178613" y="2101188"/>
            <a:chExt cx="4554716" cy="5017140"/>
          </a:xfrm>
        </p:grpSpPr>
        <p:sp>
          <p:nvSpPr>
            <p:cNvPr id="3" name="任意多边形: 形状 62"/>
            <p:cNvSpPr/>
            <p:nvPr/>
          </p:nvSpPr>
          <p:spPr>
            <a:xfrm>
              <a:off x="178613" y="2101188"/>
              <a:ext cx="4554716" cy="5017140"/>
            </a:xfrm>
            <a:custGeom>
              <a:avLst/>
              <a:gdLst>
                <a:gd name="connsiteX0" fmla="*/ 1550505 w 4412974"/>
                <a:gd name="connsiteY0" fmla="*/ 785191 h 4353339"/>
                <a:gd name="connsiteX1" fmla="*/ 2097157 w 4412974"/>
                <a:gd name="connsiteY1" fmla="*/ 0 h 4353339"/>
                <a:gd name="connsiteX2" fmla="*/ 2554357 w 4412974"/>
                <a:gd name="connsiteY2" fmla="*/ 149087 h 4353339"/>
                <a:gd name="connsiteX3" fmla="*/ 2832653 w 4412974"/>
                <a:gd name="connsiteY3" fmla="*/ 298174 h 4353339"/>
                <a:gd name="connsiteX4" fmla="*/ 2912166 w 4412974"/>
                <a:gd name="connsiteY4" fmla="*/ 377687 h 4353339"/>
                <a:gd name="connsiteX5" fmla="*/ 2991679 w 4412974"/>
                <a:gd name="connsiteY5" fmla="*/ 516835 h 4353339"/>
                <a:gd name="connsiteX6" fmla="*/ 3011557 w 4412974"/>
                <a:gd name="connsiteY6" fmla="*/ 765313 h 4353339"/>
                <a:gd name="connsiteX7" fmla="*/ 3091070 w 4412974"/>
                <a:gd name="connsiteY7" fmla="*/ 864704 h 4353339"/>
                <a:gd name="connsiteX8" fmla="*/ 3081131 w 4412974"/>
                <a:gd name="connsiteY8" fmla="*/ 1053548 h 4353339"/>
                <a:gd name="connsiteX9" fmla="*/ 3349487 w 4412974"/>
                <a:gd name="connsiteY9" fmla="*/ 1699591 h 4353339"/>
                <a:gd name="connsiteX10" fmla="*/ 3329609 w 4412974"/>
                <a:gd name="connsiteY10" fmla="*/ 1729409 h 4353339"/>
                <a:gd name="connsiteX11" fmla="*/ 3299792 w 4412974"/>
                <a:gd name="connsiteY11" fmla="*/ 1749287 h 4353339"/>
                <a:gd name="connsiteX12" fmla="*/ 3448879 w 4412974"/>
                <a:gd name="connsiteY12" fmla="*/ 2325757 h 4353339"/>
                <a:gd name="connsiteX13" fmla="*/ 3478696 w 4412974"/>
                <a:gd name="connsiteY13" fmla="*/ 2713383 h 4353339"/>
                <a:gd name="connsiteX14" fmla="*/ 3468757 w 4412974"/>
                <a:gd name="connsiteY14" fmla="*/ 2832652 h 4353339"/>
                <a:gd name="connsiteX15" fmla="*/ 3448879 w 4412974"/>
                <a:gd name="connsiteY15" fmla="*/ 3051313 h 4353339"/>
                <a:gd name="connsiteX16" fmla="*/ 3488635 w 4412974"/>
                <a:gd name="connsiteY16" fmla="*/ 3339548 h 4353339"/>
                <a:gd name="connsiteX17" fmla="*/ 3448879 w 4412974"/>
                <a:gd name="connsiteY17" fmla="*/ 3438939 h 4353339"/>
                <a:gd name="connsiteX18" fmla="*/ 3399183 w 4412974"/>
                <a:gd name="connsiteY18" fmla="*/ 3508513 h 4353339"/>
                <a:gd name="connsiteX19" fmla="*/ 3448879 w 4412974"/>
                <a:gd name="connsiteY19" fmla="*/ 3588026 h 4353339"/>
                <a:gd name="connsiteX20" fmla="*/ 3707296 w 4412974"/>
                <a:gd name="connsiteY20" fmla="*/ 3597965 h 4353339"/>
                <a:gd name="connsiteX21" fmla="*/ 3707296 w 4412974"/>
                <a:gd name="connsiteY21" fmla="*/ 3597965 h 4353339"/>
                <a:gd name="connsiteX22" fmla="*/ 3806687 w 4412974"/>
                <a:gd name="connsiteY22" fmla="*/ 3538331 h 4353339"/>
                <a:gd name="connsiteX23" fmla="*/ 4124740 w 4412974"/>
                <a:gd name="connsiteY23" fmla="*/ 3627783 h 4353339"/>
                <a:gd name="connsiteX24" fmla="*/ 4303644 w 4412974"/>
                <a:gd name="connsiteY24" fmla="*/ 3776870 h 4353339"/>
                <a:gd name="connsiteX25" fmla="*/ 4412974 w 4412974"/>
                <a:gd name="connsiteY25" fmla="*/ 3816626 h 4353339"/>
                <a:gd name="connsiteX26" fmla="*/ 4363279 w 4412974"/>
                <a:gd name="connsiteY26" fmla="*/ 3925957 h 4353339"/>
                <a:gd name="connsiteX27" fmla="*/ 4174435 w 4412974"/>
                <a:gd name="connsiteY27" fmla="*/ 3906078 h 4353339"/>
                <a:gd name="connsiteX28" fmla="*/ 4055166 w 4412974"/>
                <a:gd name="connsiteY28" fmla="*/ 3876261 h 4353339"/>
                <a:gd name="connsiteX29" fmla="*/ 4075044 w 4412974"/>
                <a:gd name="connsiteY29" fmla="*/ 3995531 h 4353339"/>
                <a:gd name="connsiteX30" fmla="*/ 3836505 w 4412974"/>
                <a:gd name="connsiteY30" fmla="*/ 4094922 h 4353339"/>
                <a:gd name="connsiteX31" fmla="*/ 3637722 w 4412974"/>
                <a:gd name="connsiteY31" fmla="*/ 4124739 h 4353339"/>
                <a:gd name="connsiteX32" fmla="*/ 3319670 w 4412974"/>
                <a:gd name="connsiteY32" fmla="*/ 4194313 h 4353339"/>
                <a:gd name="connsiteX33" fmla="*/ 2912166 w 4412974"/>
                <a:gd name="connsiteY33" fmla="*/ 4204252 h 4353339"/>
                <a:gd name="connsiteX34" fmla="*/ 2405270 w 4412974"/>
                <a:gd name="connsiteY34" fmla="*/ 4293704 h 4353339"/>
                <a:gd name="connsiteX35" fmla="*/ 1888435 w 4412974"/>
                <a:gd name="connsiteY35" fmla="*/ 4333461 h 4353339"/>
                <a:gd name="connsiteX36" fmla="*/ 1292087 w 4412974"/>
                <a:gd name="connsiteY36" fmla="*/ 4353339 h 4353339"/>
                <a:gd name="connsiteX37" fmla="*/ 1103244 w 4412974"/>
                <a:gd name="connsiteY37" fmla="*/ 4293704 h 4353339"/>
                <a:gd name="connsiteX38" fmla="*/ 576470 w 4412974"/>
                <a:gd name="connsiteY38" fmla="*/ 4273826 h 4353339"/>
                <a:gd name="connsiteX39" fmla="*/ 69574 w 4412974"/>
                <a:gd name="connsiteY39" fmla="*/ 4194313 h 4353339"/>
                <a:gd name="connsiteX40" fmla="*/ 0 w 4412974"/>
                <a:gd name="connsiteY40" fmla="*/ 4055165 h 4353339"/>
                <a:gd name="connsiteX41" fmla="*/ 89453 w 4412974"/>
                <a:gd name="connsiteY41" fmla="*/ 3876261 h 4353339"/>
                <a:gd name="connsiteX42" fmla="*/ 188844 w 4412974"/>
                <a:gd name="connsiteY42" fmla="*/ 3727174 h 4353339"/>
                <a:gd name="connsiteX43" fmla="*/ 308114 w 4412974"/>
                <a:gd name="connsiteY43" fmla="*/ 3607904 h 4353339"/>
                <a:gd name="connsiteX44" fmla="*/ 516835 w 4412974"/>
                <a:gd name="connsiteY44" fmla="*/ 3588026 h 4353339"/>
                <a:gd name="connsiteX45" fmla="*/ 665922 w 4412974"/>
                <a:gd name="connsiteY45" fmla="*/ 3548270 h 4353339"/>
                <a:gd name="connsiteX46" fmla="*/ 844827 w 4412974"/>
                <a:gd name="connsiteY46" fmla="*/ 3697357 h 4353339"/>
                <a:gd name="connsiteX47" fmla="*/ 1123122 w 4412974"/>
                <a:gd name="connsiteY47" fmla="*/ 3667539 h 4353339"/>
                <a:gd name="connsiteX48" fmla="*/ 1311966 w 4412974"/>
                <a:gd name="connsiteY48" fmla="*/ 3677478 h 4353339"/>
                <a:gd name="connsiteX49" fmla="*/ 1172818 w 4412974"/>
                <a:gd name="connsiteY49" fmla="*/ 3399183 h 4353339"/>
                <a:gd name="connsiteX50" fmla="*/ 1162879 w 4412974"/>
                <a:gd name="connsiteY50" fmla="*/ 3349487 h 4353339"/>
                <a:gd name="connsiteX51" fmla="*/ 1182757 w 4412974"/>
                <a:gd name="connsiteY51" fmla="*/ 3200400 h 4353339"/>
                <a:gd name="connsiteX52" fmla="*/ 1172818 w 4412974"/>
                <a:gd name="connsiteY52" fmla="*/ 2832652 h 4353339"/>
                <a:gd name="connsiteX53" fmla="*/ 1152940 w 4412974"/>
                <a:gd name="connsiteY53" fmla="*/ 2415209 h 4353339"/>
                <a:gd name="connsiteX54" fmla="*/ 1212574 w 4412974"/>
                <a:gd name="connsiteY54" fmla="*/ 2166731 h 4353339"/>
                <a:gd name="connsiteX55" fmla="*/ 1401418 w 4412974"/>
                <a:gd name="connsiteY55" fmla="*/ 1958009 h 4353339"/>
                <a:gd name="connsiteX56" fmla="*/ 1480931 w 4412974"/>
                <a:gd name="connsiteY56" fmla="*/ 1838739 h 4353339"/>
                <a:gd name="connsiteX57" fmla="*/ 1431235 w 4412974"/>
                <a:gd name="connsiteY57" fmla="*/ 1659835 h 4353339"/>
                <a:gd name="connsiteX58" fmla="*/ 1461053 w 4412974"/>
                <a:gd name="connsiteY58" fmla="*/ 1411357 h 4353339"/>
                <a:gd name="connsiteX59" fmla="*/ 1441174 w 4412974"/>
                <a:gd name="connsiteY59" fmla="*/ 1053548 h 4353339"/>
                <a:gd name="connsiteX60" fmla="*/ 1550505 w 4412974"/>
                <a:gd name="connsiteY60" fmla="*/ 785191 h 435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412974" h="4353339">
                  <a:moveTo>
                    <a:pt x="1550505" y="785191"/>
                  </a:moveTo>
                  <a:lnTo>
                    <a:pt x="2097157" y="0"/>
                  </a:lnTo>
                  <a:lnTo>
                    <a:pt x="2554357" y="149087"/>
                  </a:lnTo>
                  <a:lnTo>
                    <a:pt x="2832653" y="298174"/>
                  </a:lnTo>
                  <a:lnTo>
                    <a:pt x="2912166" y="377687"/>
                  </a:lnTo>
                  <a:lnTo>
                    <a:pt x="2991679" y="516835"/>
                  </a:lnTo>
                  <a:lnTo>
                    <a:pt x="3011557" y="765313"/>
                  </a:lnTo>
                  <a:lnTo>
                    <a:pt x="3091070" y="864704"/>
                  </a:lnTo>
                  <a:lnTo>
                    <a:pt x="3081131" y="1053548"/>
                  </a:lnTo>
                  <a:lnTo>
                    <a:pt x="3349487" y="1699591"/>
                  </a:lnTo>
                  <a:lnTo>
                    <a:pt x="3329609" y="1729409"/>
                  </a:lnTo>
                  <a:lnTo>
                    <a:pt x="3299792" y="1749287"/>
                  </a:lnTo>
                  <a:lnTo>
                    <a:pt x="3448879" y="2325757"/>
                  </a:lnTo>
                  <a:lnTo>
                    <a:pt x="3478696" y="2713383"/>
                  </a:lnTo>
                  <a:lnTo>
                    <a:pt x="3468757" y="2832652"/>
                  </a:lnTo>
                  <a:lnTo>
                    <a:pt x="3448879" y="3051313"/>
                  </a:lnTo>
                  <a:lnTo>
                    <a:pt x="3488635" y="3339548"/>
                  </a:lnTo>
                  <a:lnTo>
                    <a:pt x="3448879" y="3438939"/>
                  </a:lnTo>
                  <a:lnTo>
                    <a:pt x="3399183" y="3508513"/>
                  </a:lnTo>
                  <a:lnTo>
                    <a:pt x="3448879" y="3588026"/>
                  </a:lnTo>
                  <a:lnTo>
                    <a:pt x="3707296" y="3597965"/>
                  </a:lnTo>
                  <a:lnTo>
                    <a:pt x="3707296" y="3597965"/>
                  </a:lnTo>
                  <a:lnTo>
                    <a:pt x="3806687" y="3538331"/>
                  </a:lnTo>
                  <a:lnTo>
                    <a:pt x="4124740" y="3627783"/>
                  </a:lnTo>
                  <a:lnTo>
                    <a:pt x="4303644" y="3776870"/>
                  </a:lnTo>
                  <a:lnTo>
                    <a:pt x="4412974" y="3816626"/>
                  </a:lnTo>
                  <a:lnTo>
                    <a:pt x="4363279" y="3925957"/>
                  </a:lnTo>
                  <a:lnTo>
                    <a:pt x="4174435" y="3906078"/>
                  </a:lnTo>
                  <a:lnTo>
                    <a:pt x="4055166" y="3876261"/>
                  </a:lnTo>
                  <a:lnTo>
                    <a:pt x="4075044" y="3995531"/>
                  </a:lnTo>
                  <a:lnTo>
                    <a:pt x="3836505" y="4094922"/>
                  </a:lnTo>
                  <a:lnTo>
                    <a:pt x="3637722" y="4124739"/>
                  </a:lnTo>
                  <a:lnTo>
                    <a:pt x="3319670" y="4194313"/>
                  </a:lnTo>
                  <a:lnTo>
                    <a:pt x="2912166" y="4204252"/>
                  </a:lnTo>
                  <a:lnTo>
                    <a:pt x="2405270" y="4293704"/>
                  </a:lnTo>
                  <a:lnTo>
                    <a:pt x="1888435" y="4333461"/>
                  </a:lnTo>
                  <a:lnTo>
                    <a:pt x="1292087" y="4353339"/>
                  </a:lnTo>
                  <a:lnTo>
                    <a:pt x="1103244" y="4293704"/>
                  </a:lnTo>
                  <a:lnTo>
                    <a:pt x="576470" y="4273826"/>
                  </a:lnTo>
                  <a:lnTo>
                    <a:pt x="69574" y="4194313"/>
                  </a:lnTo>
                  <a:lnTo>
                    <a:pt x="0" y="4055165"/>
                  </a:lnTo>
                  <a:lnTo>
                    <a:pt x="89453" y="3876261"/>
                  </a:lnTo>
                  <a:lnTo>
                    <a:pt x="188844" y="3727174"/>
                  </a:lnTo>
                  <a:lnTo>
                    <a:pt x="308114" y="3607904"/>
                  </a:lnTo>
                  <a:lnTo>
                    <a:pt x="516835" y="3588026"/>
                  </a:lnTo>
                  <a:lnTo>
                    <a:pt x="665922" y="3548270"/>
                  </a:lnTo>
                  <a:lnTo>
                    <a:pt x="844827" y="3697357"/>
                  </a:lnTo>
                  <a:lnTo>
                    <a:pt x="1123122" y="3667539"/>
                  </a:lnTo>
                  <a:lnTo>
                    <a:pt x="1311966" y="3677478"/>
                  </a:lnTo>
                  <a:lnTo>
                    <a:pt x="1172818" y="3399183"/>
                  </a:lnTo>
                  <a:lnTo>
                    <a:pt x="1162879" y="3349487"/>
                  </a:lnTo>
                  <a:lnTo>
                    <a:pt x="1182757" y="3200400"/>
                  </a:lnTo>
                  <a:lnTo>
                    <a:pt x="1172818" y="2832652"/>
                  </a:lnTo>
                  <a:lnTo>
                    <a:pt x="1152940" y="2415209"/>
                  </a:lnTo>
                  <a:lnTo>
                    <a:pt x="1212574" y="2166731"/>
                  </a:lnTo>
                  <a:lnTo>
                    <a:pt x="1401418" y="1958009"/>
                  </a:lnTo>
                  <a:lnTo>
                    <a:pt x="1480931" y="1838739"/>
                  </a:lnTo>
                  <a:lnTo>
                    <a:pt x="1431235" y="1659835"/>
                  </a:lnTo>
                  <a:lnTo>
                    <a:pt x="1461053" y="1411357"/>
                  </a:lnTo>
                  <a:lnTo>
                    <a:pt x="1441174" y="1053548"/>
                  </a:lnTo>
                  <a:lnTo>
                    <a:pt x="1550505" y="785191"/>
                  </a:lnTo>
                  <a:close/>
                </a:path>
              </a:pathLst>
            </a:cu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汉仪星宇体繁" panose="00020600040101010101" pitchFamily="18" charset="-122"/>
                <a:ea typeface="汉仪星宇体繁" panose="00020600040101010101" pitchFamily="18" charset="-122"/>
              </a:endParaRPr>
            </a:p>
          </p:txBody>
        </p:sp>
        <p:sp>
          <p:nvSpPr>
            <p:cNvPr id="4" name="文本框 63"/>
            <p:cNvSpPr txBox="1">
              <a:spLocks noChangeArrowheads="1"/>
            </p:cNvSpPr>
            <p:nvPr/>
          </p:nvSpPr>
          <p:spPr bwMode="auto">
            <a:xfrm>
              <a:off x="1730371" y="2928565"/>
              <a:ext cx="2007705" cy="273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6600">
                  <a:solidFill>
                    <a:schemeClr val="bg2"/>
                  </a:solidFill>
                  <a:latin typeface="汉仪星宇体繁" panose="00020600040101010101" pitchFamily="18" charset="-122"/>
                  <a:ea typeface="汉仪星宇体繁" panose="00020600040101010101" pitchFamily="18" charset="-122"/>
                </a:rPr>
                <a:t>博</a:t>
              </a:r>
              <a:endParaRPr lang="en-US" altLang="zh-CN" sz="6600">
                <a:solidFill>
                  <a:schemeClr val="bg2"/>
                </a:solidFill>
                <a:latin typeface="汉仪星宇体繁" panose="00020600040101010101" pitchFamily="18" charset="-122"/>
                <a:ea typeface="汉仪星宇体繁" panose="00020600040101010101" pitchFamily="18" charset="-122"/>
              </a:endParaRPr>
            </a:p>
            <a:p>
              <a:pPr algn="ctr"/>
              <a:r>
                <a:rPr lang="zh-CN" altLang="en-US" sz="6600">
                  <a:solidFill>
                    <a:schemeClr val="bg2"/>
                  </a:solidFill>
                  <a:latin typeface="汉仪星宇体繁" panose="00020600040101010101" pitchFamily="18" charset="-122"/>
                  <a:ea typeface="汉仪星宇体繁" panose="00020600040101010101" pitchFamily="18" charset="-122"/>
                </a:rPr>
                <a:t>观</a:t>
              </a:r>
              <a:endParaRPr lang="zh-CN" altLang="en-US" sz="6600">
                <a:solidFill>
                  <a:schemeClr val="bg2"/>
                </a:solidFill>
                <a:latin typeface="汉仪星宇体繁" panose="00020600040101010101" pitchFamily="18" charset="-122"/>
                <a:ea typeface="汉仪星宇体繁" panose="00020600040101010101" pitchFamily="18" charset="-122"/>
              </a:endParaRPr>
            </a:p>
          </p:txBody>
        </p:sp>
      </p:grpSp>
      <p:pic>
        <p:nvPicPr>
          <p:cNvPr id="5" name="图片 8" descr="图片包含 游戏机, 建筑&#10;&#10;描述已自动生成"/>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564313" y="7938"/>
            <a:ext cx="4819650"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userDrawn="1"/>
        </p:nvSpPr>
        <p:spPr>
          <a:xfrm>
            <a:off x="-4763" y="0"/>
            <a:ext cx="12192001" cy="863600"/>
          </a:xfrm>
          <a:prstGeom prst="rect">
            <a:avLst/>
          </a:prstGeom>
          <a:gradFill>
            <a:gsLst>
              <a:gs pos="49000">
                <a:schemeClr val="accent1"/>
              </a:gs>
              <a:gs pos="0">
                <a:schemeClr val="accent1"/>
              </a:gs>
              <a:gs pos="34000">
                <a:schemeClr val="accent1">
                  <a:alpha val="62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pic>
        <p:nvPicPr>
          <p:cNvPr id="7" name="图片 10"/>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5113" y="196850"/>
            <a:ext cx="22129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日期占位符 2"/>
          <p:cNvSpPr>
            <a:spLocks noGrp="1"/>
          </p:cNvSpPr>
          <p:nvPr>
            <p:ph type="dt" sz="half" idx="10"/>
          </p:nvPr>
        </p:nvSpPr>
        <p:spPr>
          <a:xfrm>
            <a:off x="0" y="6235700"/>
            <a:ext cx="2743200" cy="365125"/>
          </a:xfrm>
        </p:spPr>
        <p:txBody>
          <a:bodyPr/>
          <a:lstStyle>
            <a:lvl1pPr>
              <a:defRPr smtClean="0">
                <a:ea typeface="+mn-ea"/>
              </a:defRPr>
            </a:lvl1pPr>
          </a:lstStyle>
          <a:p>
            <a:fld id="{AC6B5677-0B59-455E-85C5-EE0D2853883C}" type="datetime1">
              <a:rPr lang="zh-CN" altLang="en-US"/>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第五部分">
    <p:spTree>
      <p:nvGrpSpPr>
        <p:cNvPr id="1" name=""/>
        <p:cNvGrpSpPr/>
        <p:nvPr/>
      </p:nvGrpSpPr>
      <p:grpSpPr>
        <a:xfrm>
          <a:off x="0" y="0"/>
          <a:ext cx="0" cy="0"/>
          <a:chOff x="0" y="0"/>
          <a:chExt cx="0" cy="0"/>
        </a:xfrm>
      </p:grpSpPr>
      <p:grpSp>
        <p:nvGrpSpPr>
          <p:cNvPr id="2" name="组合 64"/>
          <p:cNvGrpSpPr/>
          <p:nvPr userDrawn="1"/>
        </p:nvGrpSpPr>
        <p:grpSpPr bwMode="auto">
          <a:xfrm>
            <a:off x="7904163" y="2881313"/>
            <a:ext cx="4110037" cy="3889375"/>
            <a:chOff x="178613" y="2101188"/>
            <a:chExt cx="4554716" cy="5017140"/>
          </a:xfrm>
        </p:grpSpPr>
        <p:sp>
          <p:nvSpPr>
            <p:cNvPr id="3" name="任意多边形: 形状 62"/>
            <p:cNvSpPr/>
            <p:nvPr/>
          </p:nvSpPr>
          <p:spPr>
            <a:xfrm>
              <a:off x="178613" y="2101188"/>
              <a:ext cx="4554716" cy="5017140"/>
            </a:xfrm>
            <a:custGeom>
              <a:avLst/>
              <a:gdLst>
                <a:gd name="connsiteX0" fmla="*/ 1550505 w 4412974"/>
                <a:gd name="connsiteY0" fmla="*/ 785191 h 4353339"/>
                <a:gd name="connsiteX1" fmla="*/ 2097157 w 4412974"/>
                <a:gd name="connsiteY1" fmla="*/ 0 h 4353339"/>
                <a:gd name="connsiteX2" fmla="*/ 2554357 w 4412974"/>
                <a:gd name="connsiteY2" fmla="*/ 149087 h 4353339"/>
                <a:gd name="connsiteX3" fmla="*/ 2832653 w 4412974"/>
                <a:gd name="connsiteY3" fmla="*/ 298174 h 4353339"/>
                <a:gd name="connsiteX4" fmla="*/ 2912166 w 4412974"/>
                <a:gd name="connsiteY4" fmla="*/ 377687 h 4353339"/>
                <a:gd name="connsiteX5" fmla="*/ 2991679 w 4412974"/>
                <a:gd name="connsiteY5" fmla="*/ 516835 h 4353339"/>
                <a:gd name="connsiteX6" fmla="*/ 3011557 w 4412974"/>
                <a:gd name="connsiteY6" fmla="*/ 765313 h 4353339"/>
                <a:gd name="connsiteX7" fmla="*/ 3091070 w 4412974"/>
                <a:gd name="connsiteY7" fmla="*/ 864704 h 4353339"/>
                <a:gd name="connsiteX8" fmla="*/ 3081131 w 4412974"/>
                <a:gd name="connsiteY8" fmla="*/ 1053548 h 4353339"/>
                <a:gd name="connsiteX9" fmla="*/ 3349487 w 4412974"/>
                <a:gd name="connsiteY9" fmla="*/ 1699591 h 4353339"/>
                <a:gd name="connsiteX10" fmla="*/ 3329609 w 4412974"/>
                <a:gd name="connsiteY10" fmla="*/ 1729409 h 4353339"/>
                <a:gd name="connsiteX11" fmla="*/ 3299792 w 4412974"/>
                <a:gd name="connsiteY11" fmla="*/ 1749287 h 4353339"/>
                <a:gd name="connsiteX12" fmla="*/ 3448879 w 4412974"/>
                <a:gd name="connsiteY12" fmla="*/ 2325757 h 4353339"/>
                <a:gd name="connsiteX13" fmla="*/ 3478696 w 4412974"/>
                <a:gd name="connsiteY13" fmla="*/ 2713383 h 4353339"/>
                <a:gd name="connsiteX14" fmla="*/ 3468757 w 4412974"/>
                <a:gd name="connsiteY14" fmla="*/ 2832652 h 4353339"/>
                <a:gd name="connsiteX15" fmla="*/ 3448879 w 4412974"/>
                <a:gd name="connsiteY15" fmla="*/ 3051313 h 4353339"/>
                <a:gd name="connsiteX16" fmla="*/ 3488635 w 4412974"/>
                <a:gd name="connsiteY16" fmla="*/ 3339548 h 4353339"/>
                <a:gd name="connsiteX17" fmla="*/ 3448879 w 4412974"/>
                <a:gd name="connsiteY17" fmla="*/ 3438939 h 4353339"/>
                <a:gd name="connsiteX18" fmla="*/ 3399183 w 4412974"/>
                <a:gd name="connsiteY18" fmla="*/ 3508513 h 4353339"/>
                <a:gd name="connsiteX19" fmla="*/ 3448879 w 4412974"/>
                <a:gd name="connsiteY19" fmla="*/ 3588026 h 4353339"/>
                <a:gd name="connsiteX20" fmla="*/ 3707296 w 4412974"/>
                <a:gd name="connsiteY20" fmla="*/ 3597965 h 4353339"/>
                <a:gd name="connsiteX21" fmla="*/ 3707296 w 4412974"/>
                <a:gd name="connsiteY21" fmla="*/ 3597965 h 4353339"/>
                <a:gd name="connsiteX22" fmla="*/ 3806687 w 4412974"/>
                <a:gd name="connsiteY22" fmla="*/ 3538331 h 4353339"/>
                <a:gd name="connsiteX23" fmla="*/ 4124740 w 4412974"/>
                <a:gd name="connsiteY23" fmla="*/ 3627783 h 4353339"/>
                <a:gd name="connsiteX24" fmla="*/ 4303644 w 4412974"/>
                <a:gd name="connsiteY24" fmla="*/ 3776870 h 4353339"/>
                <a:gd name="connsiteX25" fmla="*/ 4412974 w 4412974"/>
                <a:gd name="connsiteY25" fmla="*/ 3816626 h 4353339"/>
                <a:gd name="connsiteX26" fmla="*/ 4363279 w 4412974"/>
                <a:gd name="connsiteY26" fmla="*/ 3925957 h 4353339"/>
                <a:gd name="connsiteX27" fmla="*/ 4174435 w 4412974"/>
                <a:gd name="connsiteY27" fmla="*/ 3906078 h 4353339"/>
                <a:gd name="connsiteX28" fmla="*/ 4055166 w 4412974"/>
                <a:gd name="connsiteY28" fmla="*/ 3876261 h 4353339"/>
                <a:gd name="connsiteX29" fmla="*/ 4075044 w 4412974"/>
                <a:gd name="connsiteY29" fmla="*/ 3995531 h 4353339"/>
                <a:gd name="connsiteX30" fmla="*/ 3836505 w 4412974"/>
                <a:gd name="connsiteY30" fmla="*/ 4094922 h 4353339"/>
                <a:gd name="connsiteX31" fmla="*/ 3637722 w 4412974"/>
                <a:gd name="connsiteY31" fmla="*/ 4124739 h 4353339"/>
                <a:gd name="connsiteX32" fmla="*/ 3319670 w 4412974"/>
                <a:gd name="connsiteY32" fmla="*/ 4194313 h 4353339"/>
                <a:gd name="connsiteX33" fmla="*/ 2912166 w 4412974"/>
                <a:gd name="connsiteY33" fmla="*/ 4204252 h 4353339"/>
                <a:gd name="connsiteX34" fmla="*/ 2405270 w 4412974"/>
                <a:gd name="connsiteY34" fmla="*/ 4293704 h 4353339"/>
                <a:gd name="connsiteX35" fmla="*/ 1888435 w 4412974"/>
                <a:gd name="connsiteY35" fmla="*/ 4333461 h 4353339"/>
                <a:gd name="connsiteX36" fmla="*/ 1292087 w 4412974"/>
                <a:gd name="connsiteY36" fmla="*/ 4353339 h 4353339"/>
                <a:gd name="connsiteX37" fmla="*/ 1103244 w 4412974"/>
                <a:gd name="connsiteY37" fmla="*/ 4293704 h 4353339"/>
                <a:gd name="connsiteX38" fmla="*/ 576470 w 4412974"/>
                <a:gd name="connsiteY38" fmla="*/ 4273826 h 4353339"/>
                <a:gd name="connsiteX39" fmla="*/ 69574 w 4412974"/>
                <a:gd name="connsiteY39" fmla="*/ 4194313 h 4353339"/>
                <a:gd name="connsiteX40" fmla="*/ 0 w 4412974"/>
                <a:gd name="connsiteY40" fmla="*/ 4055165 h 4353339"/>
                <a:gd name="connsiteX41" fmla="*/ 89453 w 4412974"/>
                <a:gd name="connsiteY41" fmla="*/ 3876261 h 4353339"/>
                <a:gd name="connsiteX42" fmla="*/ 188844 w 4412974"/>
                <a:gd name="connsiteY42" fmla="*/ 3727174 h 4353339"/>
                <a:gd name="connsiteX43" fmla="*/ 308114 w 4412974"/>
                <a:gd name="connsiteY43" fmla="*/ 3607904 h 4353339"/>
                <a:gd name="connsiteX44" fmla="*/ 516835 w 4412974"/>
                <a:gd name="connsiteY44" fmla="*/ 3588026 h 4353339"/>
                <a:gd name="connsiteX45" fmla="*/ 665922 w 4412974"/>
                <a:gd name="connsiteY45" fmla="*/ 3548270 h 4353339"/>
                <a:gd name="connsiteX46" fmla="*/ 844827 w 4412974"/>
                <a:gd name="connsiteY46" fmla="*/ 3697357 h 4353339"/>
                <a:gd name="connsiteX47" fmla="*/ 1123122 w 4412974"/>
                <a:gd name="connsiteY47" fmla="*/ 3667539 h 4353339"/>
                <a:gd name="connsiteX48" fmla="*/ 1311966 w 4412974"/>
                <a:gd name="connsiteY48" fmla="*/ 3677478 h 4353339"/>
                <a:gd name="connsiteX49" fmla="*/ 1172818 w 4412974"/>
                <a:gd name="connsiteY49" fmla="*/ 3399183 h 4353339"/>
                <a:gd name="connsiteX50" fmla="*/ 1162879 w 4412974"/>
                <a:gd name="connsiteY50" fmla="*/ 3349487 h 4353339"/>
                <a:gd name="connsiteX51" fmla="*/ 1182757 w 4412974"/>
                <a:gd name="connsiteY51" fmla="*/ 3200400 h 4353339"/>
                <a:gd name="connsiteX52" fmla="*/ 1172818 w 4412974"/>
                <a:gd name="connsiteY52" fmla="*/ 2832652 h 4353339"/>
                <a:gd name="connsiteX53" fmla="*/ 1152940 w 4412974"/>
                <a:gd name="connsiteY53" fmla="*/ 2415209 h 4353339"/>
                <a:gd name="connsiteX54" fmla="*/ 1212574 w 4412974"/>
                <a:gd name="connsiteY54" fmla="*/ 2166731 h 4353339"/>
                <a:gd name="connsiteX55" fmla="*/ 1401418 w 4412974"/>
                <a:gd name="connsiteY55" fmla="*/ 1958009 h 4353339"/>
                <a:gd name="connsiteX56" fmla="*/ 1480931 w 4412974"/>
                <a:gd name="connsiteY56" fmla="*/ 1838739 h 4353339"/>
                <a:gd name="connsiteX57" fmla="*/ 1431235 w 4412974"/>
                <a:gd name="connsiteY57" fmla="*/ 1659835 h 4353339"/>
                <a:gd name="connsiteX58" fmla="*/ 1461053 w 4412974"/>
                <a:gd name="connsiteY58" fmla="*/ 1411357 h 4353339"/>
                <a:gd name="connsiteX59" fmla="*/ 1441174 w 4412974"/>
                <a:gd name="connsiteY59" fmla="*/ 1053548 h 4353339"/>
                <a:gd name="connsiteX60" fmla="*/ 1550505 w 4412974"/>
                <a:gd name="connsiteY60" fmla="*/ 785191 h 435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412974" h="4353339">
                  <a:moveTo>
                    <a:pt x="1550505" y="785191"/>
                  </a:moveTo>
                  <a:lnTo>
                    <a:pt x="2097157" y="0"/>
                  </a:lnTo>
                  <a:lnTo>
                    <a:pt x="2554357" y="149087"/>
                  </a:lnTo>
                  <a:lnTo>
                    <a:pt x="2832653" y="298174"/>
                  </a:lnTo>
                  <a:lnTo>
                    <a:pt x="2912166" y="377687"/>
                  </a:lnTo>
                  <a:lnTo>
                    <a:pt x="2991679" y="516835"/>
                  </a:lnTo>
                  <a:lnTo>
                    <a:pt x="3011557" y="765313"/>
                  </a:lnTo>
                  <a:lnTo>
                    <a:pt x="3091070" y="864704"/>
                  </a:lnTo>
                  <a:lnTo>
                    <a:pt x="3081131" y="1053548"/>
                  </a:lnTo>
                  <a:lnTo>
                    <a:pt x="3349487" y="1699591"/>
                  </a:lnTo>
                  <a:lnTo>
                    <a:pt x="3329609" y="1729409"/>
                  </a:lnTo>
                  <a:lnTo>
                    <a:pt x="3299792" y="1749287"/>
                  </a:lnTo>
                  <a:lnTo>
                    <a:pt x="3448879" y="2325757"/>
                  </a:lnTo>
                  <a:lnTo>
                    <a:pt x="3478696" y="2713383"/>
                  </a:lnTo>
                  <a:lnTo>
                    <a:pt x="3468757" y="2832652"/>
                  </a:lnTo>
                  <a:lnTo>
                    <a:pt x="3448879" y="3051313"/>
                  </a:lnTo>
                  <a:lnTo>
                    <a:pt x="3488635" y="3339548"/>
                  </a:lnTo>
                  <a:lnTo>
                    <a:pt x="3448879" y="3438939"/>
                  </a:lnTo>
                  <a:lnTo>
                    <a:pt x="3399183" y="3508513"/>
                  </a:lnTo>
                  <a:lnTo>
                    <a:pt x="3448879" y="3588026"/>
                  </a:lnTo>
                  <a:lnTo>
                    <a:pt x="3707296" y="3597965"/>
                  </a:lnTo>
                  <a:lnTo>
                    <a:pt x="3707296" y="3597965"/>
                  </a:lnTo>
                  <a:lnTo>
                    <a:pt x="3806687" y="3538331"/>
                  </a:lnTo>
                  <a:lnTo>
                    <a:pt x="4124740" y="3627783"/>
                  </a:lnTo>
                  <a:lnTo>
                    <a:pt x="4303644" y="3776870"/>
                  </a:lnTo>
                  <a:lnTo>
                    <a:pt x="4412974" y="3816626"/>
                  </a:lnTo>
                  <a:lnTo>
                    <a:pt x="4363279" y="3925957"/>
                  </a:lnTo>
                  <a:lnTo>
                    <a:pt x="4174435" y="3906078"/>
                  </a:lnTo>
                  <a:lnTo>
                    <a:pt x="4055166" y="3876261"/>
                  </a:lnTo>
                  <a:lnTo>
                    <a:pt x="4075044" y="3995531"/>
                  </a:lnTo>
                  <a:lnTo>
                    <a:pt x="3836505" y="4094922"/>
                  </a:lnTo>
                  <a:lnTo>
                    <a:pt x="3637722" y="4124739"/>
                  </a:lnTo>
                  <a:lnTo>
                    <a:pt x="3319670" y="4194313"/>
                  </a:lnTo>
                  <a:lnTo>
                    <a:pt x="2912166" y="4204252"/>
                  </a:lnTo>
                  <a:lnTo>
                    <a:pt x="2405270" y="4293704"/>
                  </a:lnTo>
                  <a:lnTo>
                    <a:pt x="1888435" y="4333461"/>
                  </a:lnTo>
                  <a:lnTo>
                    <a:pt x="1292087" y="4353339"/>
                  </a:lnTo>
                  <a:lnTo>
                    <a:pt x="1103244" y="4293704"/>
                  </a:lnTo>
                  <a:lnTo>
                    <a:pt x="576470" y="4273826"/>
                  </a:lnTo>
                  <a:lnTo>
                    <a:pt x="69574" y="4194313"/>
                  </a:lnTo>
                  <a:lnTo>
                    <a:pt x="0" y="4055165"/>
                  </a:lnTo>
                  <a:lnTo>
                    <a:pt x="89453" y="3876261"/>
                  </a:lnTo>
                  <a:lnTo>
                    <a:pt x="188844" y="3727174"/>
                  </a:lnTo>
                  <a:lnTo>
                    <a:pt x="308114" y="3607904"/>
                  </a:lnTo>
                  <a:lnTo>
                    <a:pt x="516835" y="3588026"/>
                  </a:lnTo>
                  <a:lnTo>
                    <a:pt x="665922" y="3548270"/>
                  </a:lnTo>
                  <a:lnTo>
                    <a:pt x="844827" y="3697357"/>
                  </a:lnTo>
                  <a:lnTo>
                    <a:pt x="1123122" y="3667539"/>
                  </a:lnTo>
                  <a:lnTo>
                    <a:pt x="1311966" y="3677478"/>
                  </a:lnTo>
                  <a:lnTo>
                    <a:pt x="1172818" y="3399183"/>
                  </a:lnTo>
                  <a:lnTo>
                    <a:pt x="1162879" y="3349487"/>
                  </a:lnTo>
                  <a:lnTo>
                    <a:pt x="1182757" y="3200400"/>
                  </a:lnTo>
                  <a:lnTo>
                    <a:pt x="1172818" y="2832652"/>
                  </a:lnTo>
                  <a:lnTo>
                    <a:pt x="1152940" y="2415209"/>
                  </a:lnTo>
                  <a:lnTo>
                    <a:pt x="1212574" y="2166731"/>
                  </a:lnTo>
                  <a:lnTo>
                    <a:pt x="1401418" y="1958009"/>
                  </a:lnTo>
                  <a:lnTo>
                    <a:pt x="1480931" y="1838739"/>
                  </a:lnTo>
                  <a:lnTo>
                    <a:pt x="1431235" y="1659835"/>
                  </a:lnTo>
                  <a:lnTo>
                    <a:pt x="1461053" y="1411357"/>
                  </a:lnTo>
                  <a:lnTo>
                    <a:pt x="1441174" y="1053548"/>
                  </a:lnTo>
                  <a:lnTo>
                    <a:pt x="1550505" y="785191"/>
                  </a:lnTo>
                  <a:close/>
                </a:path>
              </a:pathLst>
            </a:cu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汉仪星宇体繁" panose="00020600040101010101" pitchFamily="18" charset="-122"/>
                <a:ea typeface="汉仪星宇体繁" panose="00020600040101010101" pitchFamily="18" charset="-122"/>
              </a:endParaRPr>
            </a:p>
          </p:txBody>
        </p:sp>
        <p:sp>
          <p:nvSpPr>
            <p:cNvPr id="4" name="文本框 63"/>
            <p:cNvSpPr txBox="1">
              <a:spLocks noChangeArrowheads="1"/>
            </p:cNvSpPr>
            <p:nvPr/>
          </p:nvSpPr>
          <p:spPr bwMode="auto">
            <a:xfrm>
              <a:off x="1730371" y="2928565"/>
              <a:ext cx="2007705" cy="273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6600">
                  <a:solidFill>
                    <a:schemeClr val="bg2"/>
                  </a:solidFill>
                  <a:latin typeface="汉仪星宇体繁" panose="00020600040101010101" pitchFamily="18" charset="-122"/>
                  <a:ea typeface="汉仪星宇体繁" panose="00020600040101010101" pitchFamily="18" charset="-122"/>
                </a:rPr>
                <a:t>博</a:t>
              </a:r>
              <a:endParaRPr lang="en-US" altLang="zh-CN" sz="6600">
                <a:solidFill>
                  <a:schemeClr val="bg2"/>
                </a:solidFill>
                <a:latin typeface="汉仪星宇体繁" panose="00020600040101010101" pitchFamily="18" charset="-122"/>
                <a:ea typeface="汉仪星宇体繁" panose="00020600040101010101" pitchFamily="18" charset="-122"/>
              </a:endParaRPr>
            </a:p>
            <a:p>
              <a:pPr algn="ctr"/>
              <a:r>
                <a:rPr lang="zh-CN" altLang="en-US" sz="6600">
                  <a:solidFill>
                    <a:schemeClr val="bg2"/>
                  </a:solidFill>
                  <a:latin typeface="汉仪星宇体繁" panose="00020600040101010101" pitchFamily="18" charset="-122"/>
                  <a:ea typeface="汉仪星宇体繁" panose="00020600040101010101" pitchFamily="18" charset="-122"/>
                </a:rPr>
                <a:t>观</a:t>
              </a:r>
              <a:endParaRPr lang="zh-CN" altLang="en-US" sz="6600">
                <a:solidFill>
                  <a:schemeClr val="bg2"/>
                </a:solidFill>
                <a:latin typeface="汉仪星宇体繁" panose="00020600040101010101" pitchFamily="18" charset="-122"/>
                <a:ea typeface="汉仪星宇体繁" panose="00020600040101010101" pitchFamily="18" charset="-122"/>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endParaRPr lang="zh-CN" altLang="en-US"/>
          </a:p>
        </p:txBody>
      </p:sp>
      <p:sp>
        <p:nvSpPr>
          <p:cNvPr id="3" name="页脚占位符 4"/>
          <p:cNvSpPr>
            <a:spLocks noGrp="1"/>
          </p:cNvSpPr>
          <p:nvPr>
            <p:ph type="ftr" sz="quarter" idx="11"/>
          </p:nvPr>
        </p:nvSpPr>
        <p:spPr/>
        <p:txBody>
          <a:bodyPr/>
          <a:lstStyle>
            <a:lvl1pPr>
              <a:defRPr/>
            </a:lvl1pPr>
          </a:lstStyle>
          <a:p>
            <a:r>
              <a:rPr lang="zh-CN" altLang="en-US"/>
              <a:t>重德</a:t>
            </a:r>
            <a:r>
              <a:rPr lang="en-US" altLang="zh-CN"/>
              <a:t>/</a:t>
            </a:r>
            <a:r>
              <a:rPr lang="zh-CN" altLang="en-US"/>
              <a:t>博学</a:t>
            </a:r>
            <a:r>
              <a:rPr lang="en-US" altLang="zh-CN"/>
              <a:t>/</a:t>
            </a:r>
            <a:r>
              <a:rPr lang="zh-CN" altLang="en-US"/>
              <a:t>务实</a:t>
            </a:r>
            <a:r>
              <a:rPr lang="en-US" altLang="zh-CN"/>
              <a:t>/</a:t>
            </a:r>
            <a:r>
              <a:rPr lang="zh-CN" altLang="en-US"/>
              <a:t>尚美</a:t>
            </a:r>
            <a:endParaRPr lang="zh-CN" altLang="en-US"/>
          </a:p>
        </p:txBody>
      </p:sp>
      <p:sp>
        <p:nvSpPr>
          <p:cNvPr id="4" name="灯片编号占位符 1"/>
          <p:cNvSpPr>
            <a:spLocks noGrp="1"/>
          </p:cNvSpPr>
          <p:nvPr>
            <p:ph type="sldNum" sz="quarter" idx="12"/>
          </p:nvPr>
        </p:nvSpPr>
        <p:spPr/>
        <p:txBody>
          <a:bodyPr/>
          <a:lstStyle>
            <a:lvl1pPr>
              <a:defRPr/>
            </a:lvl1pPr>
          </a:lstStyle>
          <a:p>
            <a:fld id="{58242C06-80F9-46F6-B693-F67008EACB36}" type="slidenum">
              <a:rPr lang="zh-CN" altLang="en-US"/>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lvl1pPr>
              <a:defRPr>
                <a:latin typeface="Cambria Math" pitchFamily="18" charset="0"/>
              </a:defRPr>
            </a:lvl1pPr>
          </a:lstStyle>
          <a:p>
            <a:r>
              <a:rPr lang="zh-CN" altLang="en-US" noProof="1"/>
              <a:t>单击此处编辑母版标题样式</a:t>
            </a:r>
            <a:endParaRPr lang="zh-CN" altLang="en-US" noProof="1"/>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latin typeface="Cambria Math" pitchFamily="18" charset="0"/>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noProof="1"/>
              <a:t>单击此处编辑母版副标题样式</a:t>
            </a:r>
            <a:endParaRPr lang="zh-CN" altLang="en-US" noProof="1"/>
          </a:p>
        </p:txBody>
      </p:sp>
      <p:sp>
        <p:nvSpPr>
          <p:cNvPr id="4" name="日期占位符 3"/>
          <p:cNvSpPr>
            <a:spLocks noGrp="1"/>
          </p:cNvSpPr>
          <p:nvPr>
            <p:ph type="dt" sz="half" idx="10"/>
          </p:nvPr>
        </p:nvSpPr>
        <p:spPr/>
        <p:txBody>
          <a:bodyPr/>
          <a:lstStyle>
            <a:lvl1pPr>
              <a:defRPr>
                <a:ea typeface="+mn-ea"/>
              </a:defRPr>
            </a:lvl1pPr>
          </a:lstStyle>
          <a:p>
            <a:pPr>
              <a:defRPr/>
            </a:pPr>
            <a:fld id="{C2159E11-D759-4364-B39A-A68388A3FBCB}" type="datetimeFigureOut">
              <a:rPr lang="zh-CN" altLang="en-US"/>
            </a:fld>
            <a:endParaRPr lang="zh-CN" altLang="en-US"/>
          </a:p>
        </p:txBody>
      </p:sp>
      <p:sp>
        <p:nvSpPr>
          <p:cNvPr id="5" name="页脚占位符 4"/>
          <p:cNvSpPr>
            <a:spLocks noGrp="1"/>
          </p:cNvSpPr>
          <p:nvPr>
            <p:ph type="ftr" sz="quarter" idx="11"/>
          </p:nvPr>
        </p:nvSpPr>
        <p:spPr/>
        <p:txBody>
          <a:bodyPr/>
          <a:lstStyle>
            <a:lvl1pPr>
              <a:defRPr dirty="0">
                <a:latin typeface="Cambria Math" pitchFamily="18" charset="0"/>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A5174979-B937-4C74-B25A-83D5F75120BD}" type="slidenum">
              <a:rPr lang="zh-CN" altLang="en-US"/>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sp>
        <p:nvSpPr>
          <p:cNvPr id="4" name="矩形 3"/>
          <p:cNvSpPr/>
          <p:nvPr userDrawn="1"/>
        </p:nvSpPr>
        <p:spPr>
          <a:xfrm>
            <a:off x="184150" y="176213"/>
            <a:ext cx="11823700" cy="6505575"/>
          </a:xfrm>
          <a:prstGeom prst="rect">
            <a:avLst/>
          </a:prstGeom>
          <a:noFill/>
          <a:ln w="28575">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kumimoji="1" lang="zh-CN" altLang="en-US" sz="135" noProof="1">
              <a:latin typeface="Cambria Math" pitchFamily="18" charset="0"/>
            </a:endParaRPr>
          </a:p>
        </p:txBody>
      </p:sp>
      <p:sp>
        <p:nvSpPr>
          <p:cNvPr id="5" name="五边形 4"/>
          <p:cNvSpPr/>
          <p:nvPr userDrawn="1"/>
        </p:nvSpPr>
        <p:spPr>
          <a:xfrm rot="5400000">
            <a:off x="431800" y="152400"/>
            <a:ext cx="892175" cy="587375"/>
          </a:xfrm>
          <a:prstGeom prst="homePlate">
            <a:avLst/>
          </a:prstGeom>
          <a:solidFill>
            <a:srgbClr val="02795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35" noProof="1">
              <a:latin typeface="Cambria Math" pitchFamily="18" charset="0"/>
            </a:endParaRPr>
          </a:p>
        </p:txBody>
      </p:sp>
      <p:sp>
        <p:nvSpPr>
          <p:cNvPr id="7" name="文本占位符 3"/>
          <p:cNvSpPr>
            <a:spLocks noGrp="1"/>
          </p:cNvSpPr>
          <p:nvPr>
            <p:ph type="body" sz="quarter" idx="10" hasCustomPrompt="1"/>
          </p:nvPr>
        </p:nvSpPr>
        <p:spPr>
          <a:xfrm>
            <a:off x="583588" y="0"/>
            <a:ext cx="587831" cy="746235"/>
          </a:xfrm>
          <a:prstGeom prst="rect">
            <a:avLst/>
          </a:prstGeom>
        </p:spPr>
        <p:txBody>
          <a:bodyPr anchor="ctr"/>
          <a:lstStyle>
            <a:lvl1pPr marL="0" indent="0" algn="ctr">
              <a:buNone/>
              <a:defRPr sz="4000" b="1">
                <a:solidFill>
                  <a:schemeClr val="accent2">
                    <a:lumMod val="20000"/>
                    <a:lumOff val="80000"/>
                  </a:schemeClr>
                </a:solidFill>
                <a:latin typeface="Cambria Math" pitchFamily="18" charset="0"/>
              </a:defRPr>
            </a:lvl1pPr>
          </a:lstStyle>
          <a:p>
            <a:pPr lvl="0"/>
            <a:r>
              <a:rPr lang="en-US" altLang="zh-CN" noProof="1"/>
              <a:t>0</a:t>
            </a:r>
            <a:endParaRPr lang="zh-CN" altLang="en-US" noProof="1"/>
          </a:p>
        </p:txBody>
      </p:sp>
      <p:sp>
        <p:nvSpPr>
          <p:cNvPr id="9" name="文本占位符 3"/>
          <p:cNvSpPr>
            <a:spLocks noGrp="1"/>
          </p:cNvSpPr>
          <p:nvPr>
            <p:ph type="body" sz="quarter" idx="12"/>
          </p:nvPr>
        </p:nvSpPr>
        <p:spPr>
          <a:xfrm>
            <a:off x="1171419" y="213647"/>
            <a:ext cx="4208707" cy="464425"/>
          </a:xfrm>
          <a:prstGeom prst="rect">
            <a:avLst/>
          </a:prstGeom>
        </p:spPr>
        <p:txBody>
          <a:bodyPr anchor="ctr"/>
          <a:lstStyle>
            <a:lvl1pPr marL="0" indent="0" algn="l">
              <a:buNone/>
              <a:defRPr sz="2400" b="1">
                <a:solidFill>
                  <a:schemeClr val="accent6"/>
                </a:solidFill>
                <a:latin typeface="Cambria Math" pitchFamily="18" charset="0"/>
              </a:defRPr>
            </a:lvl1pPr>
          </a:lstStyle>
          <a:p>
            <a:pPr lvl="0"/>
            <a:r>
              <a:rPr lang="zh-CN" altLang="en-US" noProof="1"/>
              <a:t>单击此处编辑母版文本样式</a:t>
            </a:r>
            <a:endParaRPr lang="zh-CN" altLang="en-US" noProof="1"/>
          </a:p>
        </p:txBody>
      </p:sp>
    </p:spTree>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5" b="1" cap="all">
                <a:latin typeface="Cambria Math" pitchFamily="18" charset="0"/>
              </a:defRPr>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latin typeface="Cambria Math" pitchFamily="18" charset="0"/>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zh-CN" altLang="en-US" noProof="1"/>
              <a:t>单击此处编辑母版文本样式</a:t>
            </a:r>
            <a:endParaRPr lang="zh-CN" altLang="en-US" noProof="1"/>
          </a:p>
        </p:txBody>
      </p:sp>
      <p:sp>
        <p:nvSpPr>
          <p:cNvPr id="4" name="日期占位符 3"/>
          <p:cNvSpPr>
            <a:spLocks noGrp="1"/>
          </p:cNvSpPr>
          <p:nvPr>
            <p:ph type="dt" sz="half" idx="10"/>
          </p:nvPr>
        </p:nvSpPr>
        <p:spPr/>
        <p:txBody>
          <a:bodyPr/>
          <a:lstStyle>
            <a:lvl1pPr>
              <a:defRPr>
                <a:ea typeface="+mn-ea"/>
              </a:defRPr>
            </a:lvl1pPr>
          </a:lstStyle>
          <a:p>
            <a:pPr>
              <a:defRPr/>
            </a:pPr>
            <a:fld id="{218025A6-9A2C-4826-BFEA-4812EA9B77D6}" type="datetimeFigureOut">
              <a:rPr lang="zh-CN" altLang="en-US"/>
            </a:fld>
            <a:endParaRPr lang="zh-CN" altLang="en-US"/>
          </a:p>
        </p:txBody>
      </p:sp>
      <p:sp>
        <p:nvSpPr>
          <p:cNvPr id="5" name="页脚占位符 4"/>
          <p:cNvSpPr>
            <a:spLocks noGrp="1"/>
          </p:cNvSpPr>
          <p:nvPr>
            <p:ph type="ftr" sz="quarter" idx="11"/>
          </p:nvPr>
        </p:nvSpPr>
        <p:spPr/>
        <p:txBody>
          <a:bodyPr/>
          <a:lstStyle>
            <a:lvl1pPr>
              <a:defRPr dirty="0">
                <a:latin typeface="Cambria Math" pitchFamily="18" charset="0"/>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9DB42C96-2884-437F-BBA6-2750E55848AA}" type="slidenum">
              <a:rPr lang="zh-CN" altLang="en-US"/>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167"/>
            <a:ext cx="10972800" cy="1143000"/>
          </a:xfrm>
        </p:spPr>
        <p:txBody>
          <a:bodyPr/>
          <a:lstStyle>
            <a:lvl1pPr>
              <a:defRPr>
                <a:latin typeface="Cambria Math" pitchFamily="18" charset="0"/>
              </a:defRPr>
            </a:lvl1p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609600" y="1600201"/>
            <a:ext cx="5384800" cy="4525963"/>
          </a:xfrm>
        </p:spPr>
        <p:txBody>
          <a:bodyPr/>
          <a:lstStyle>
            <a:lvl1pPr>
              <a:defRPr sz="3735">
                <a:latin typeface="Cambria Math" pitchFamily="18" charset="0"/>
              </a:defRPr>
            </a:lvl1pPr>
            <a:lvl2pPr>
              <a:defRPr sz="3200">
                <a:latin typeface="Cambria Math" pitchFamily="18" charset="0"/>
              </a:defRPr>
            </a:lvl2pPr>
            <a:lvl3pPr>
              <a:defRPr sz="2665">
                <a:latin typeface="Cambria Math" pitchFamily="18" charset="0"/>
              </a:defRPr>
            </a:lvl3pPr>
            <a:lvl4pPr>
              <a:defRPr sz="2400">
                <a:latin typeface="Cambria Math" pitchFamily="18" charset="0"/>
              </a:defRPr>
            </a:lvl4pPr>
            <a:lvl5pPr>
              <a:defRPr sz="2400">
                <a:latin typeface="Cambria Math" pitchFamily="18" charset="0"/>
              </a:defRPr>
            </a:lvl5pPr>
            <a:lvl6pPr>
              <a:defRPr sz="2400"/>
            </a:lvl6pPr>
            <a:lvl7pPr>
              <a:defRPr sz="2400"/>
            </a:lvl7pPr>
            <a:lvl8pPr>
              <a:defRPr sz="2400"/>
            </a:lvl8pPr>
            <a:lvl9pPr>
              <a:defRPr sz="24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6197600" y="1600201"/>
            <a:ext cx="5384800" cy="4525963"/>
          </a:xfrm>
        </p:spPr>
        <p:txBody>
          <a:bodyPr/>
          <a:lstStyle>
            <a:lvl1pPr>
              <a:defRPr sz="3735">
                <a:latin typeface="Cambria Math" pitchFamily="18" charset="0"/>
              </a:defRPr>
            </a:lvl1pPr>
            <a:lvl2pPr>
              <a:defRPr sz="3200">
                <a:latin typeface="Cambria Math" pitchFamily="18" charset="0"/>
              </a:defRPr>
            </a:lvl2pPr>
            <a:lvl3pPr>
              <a:defRPr sz="2665">
                <a:latin typeface="Cambria Math" pitchFamily="18" charset="0"/>
              </a:defRPr>
            </a:lvl3pPr>
            <a:lvl4pPr>
              <a:defRPr sz="2400">
                <a:latin typeface="Cambria Math" pitchFamily="18" charset="0"/>
              </a:defRPr>
            </a:lvl4pPr>
            <a:lvl5pPr>
              <a:defRPr sz="2400">
                <a:latin typeface="Cambria Math" pitchFamily="18" charset="0"/>
              </a:defRPr>
            </a:lvl5pPr>
            <a:lvl6pPr>
              <a:defRPr sz="2400"/>
            </a:lvl6pPr>
            <a:lvl7pPr>
              <a:defRPr sz="2400"/>
            </a:lvl7pPr>
            <a:lvl8pPr>
              <a:defRPr sz="2400"/>
            </a:lvl8pPr>
            <a:lvl9pPr>
              <a:defRPr sz="24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日期占位符 3"/>
          <p:cNvSpPr>
            <a:spLocks noGrp="1"/>
          </p:cNvSpPr>
          <p:nvPr>
            <p:ph type="dt" sz="half" idx="10"/>
          </p:nvPr>
        </p:nvSpPr>
        <p:spPr/>
        <p:txBody>
          <a:bodyPr/>
          <a:lstStyle>
            <a:lvl1pPr>
              <a:defRPr>
                <a:ea typeface="+mn-ea"/>
              </a:defRPr>
            </a:lvl1pPr>
          </a:lstStyle>
          <a:p>
            <a:pPr>
              <a:defRPr/>
            </a:pPr>
            <a:fld id="{64B29ABA-DF8D-4CC3-825F-809B4741DD07}" type="datetimeFigureOut">
              <a:rPr lang="zh-CN" altLang="en-US"/>
            </a:fld>
            <a:endParaRPr lang="zh-CN" altLang="en-US"/>
          </a:p>
        </p:txBody>
      </p:sp>
      <p:sp>
        <p:nvSpPr>
          <p:cNvPr id="6" name="页脚占位符 4"/>
          <p:cNvSpPr>
            <a:spLocks noGrp="1"/>
          </p:cNvSpPr>
          <p:nvPr>
            <p:ph type="ftr" sz="quarter" idx="11"/>
          </p:nvPr>
        </p:nvSpPr>
        <p:spPr/>
        <p:txBody>
          <a:bodyPr/>
          <a:lstStyle>
            <a:lvl1pPr>
              <a:defRPr dirty="0">
                <a:latin typeface="Cambria Math" pitchFamily="18" charset="0"/>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A6C06BD0-7C01-4D6F-AB00-85022F2AE08E}" type="slidenum">
              <a:rPr lang="zh-CN" altLang="en-US"/>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1" y="365137"/>
            <a:ext cx="10515601" cy="1325603"/>
          </a:xfr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38201" y="1825679"/>
            <a:ext cx="10515601" cy="4351467"/>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bg bwMode="auto">
      <p:bgPr>
        <a:solidFill>
          <a:schemeClr val="tx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自定义版式">
    <p:bg bwMode="auto">
      <p:bgPr>
        <a:solidFill>
          <a:schemeClr val="tx1"/>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3.xml"/><Relationship Id="rId1"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noProof="1" dirty="0">
                <a:solidFill>
                  <a:schemeClr val="tx1">
                    <a:tint val="75000"/>
                  </a:schemeClr>
                </a:solidFill>
                <a:latin typeface="Cambria Math" pitchFamily="18" charset="0"/>
              </a:defRPr>
            </a:lvl1pPr>
          </a:lstStyle>
          <a:p>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noProof="1" dirty="0">
                <a:solidFill>
                  <a:schemeClr val="tx1">
                    <a:tint val="75000"/>
                  </a:schemeClr>
                </a:solidFill>
                <a:latin typeface="Cambria Math" pitchFamily="18" charset="0"/>
                <a:ea typeface="+mn-ea"/>
              </a:defRPr>
            </a:lvl1pPr>
          </a:lstStyle>
          <a:p>
            <a:r>
              <a:rPr lang="zh-CN" altLang="en-US"/>
              <a:t>重德</a:t>
            </a:r>
            <a:r>
              <a:rPr lang="en-US" altLang="zh-CN"/>
              <a:t>/</a:t>
            </a:r>
            <a:r>
              <a:rPr lang="zh-CN" altLang="en-US"/>
              <a:t>博学</a:t>
            </a:r>
            <a:r>
              <a:rPr lang="en-US" altLang="zh-CN"/>
              <a:t>/</a:t>
            </a:r>
            <a:r>
              <a:rPr lang="zh-CN" altLang="en-US"/>
              <a:t>务实</a:t>
            </a:r>
            <a:r>
              <a:rPr lang="en-US" altLang="zh-CN"/>
              <a:t>/</a:t>
            </a:r>
            <a:r>
              <a:rPr lang="zh-CN" altLang="en-US"/>
              <a:t>尚美</a:t>
            </a:r>
            <a:endParaRPr lang="zh-CN" altLang="en-US"/>
          </a:p>
        </p:txBody>
      </p:sp>
      <p:sp>
        <p:nvSpPr>
          <p:cNvPr id="2" name="灯片编号占位符 1"/>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a:defRPr sz="1200">
                <a:solidFill>
                  <a:srgbClr val="898989"/>
                </a:solidFill>
                <a:latin typeface="Cambria Math" pitchFamily="18" charset="0"/>
              </a:defRPr>
            </a:lvl1pPr>
          </a:lstStyle>
          <a:p>
            <a:fld id="{C09FAF73-E72C-4190-8A75-613AE1B7856E}"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sldNum="0" hdr="0" dt="0"/>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Arial" pitchFamily="34" charset="0"/>
          <a:ea typeface="微软雅黑" pitchFamily="34" charset="-122"/>
        </a:defRPr>
      </a:lvl2pPr>
      <a:lvl3pPr algn="l" rtl="0" eaLnBrk="1" fontAlgn="base" hangingPunct="1">
        <a:lnSpc>
          <a:spcPct val="90000"/>
        </a:lnSpc>
        <a:spcBef>
          <a:spcPct val="0"/>
        </a:spcBef>
        <a:spcAft>
          <a:spcPct val="0"/>
        </a:spcAft>
        <a:defRPr sz="4400">
          <a:solidFill>
            <a:schemeClr val="tx1"/>
          </a:solidFill>
          <a:latin typeface="Arial" pitchFamily="34" charset="0"/>
          <a:ea typeface="微软雅黑" pitchFamily="34" charset="-122"/>
        </a:defRPr>
      </a:lvl3pPr>
      <a:lvl4pPr algn="l" rtl="0" eaLnBrk="1" fontAlgn="base" hangingPunct="1">
        <a:lnSpc>
          <a:spcPct val="90000"/>
        </a:lnSpc>
        <a:spcBef>
          <a:spcPct val="0"/>
        </a:spcBef>
        <a:spcAft>
          <a:spcPct val="0"/>
        </a:spcAft>
        <a:defRPr sz="4400">
          <a:solidFill>
            <a:schemeClr val="tx1"/>
          </a:solidFill>
          <a:latin typeface="Arial" pitchFamily="34" charset="0"/>
          <a:ea typeface="微软雅黑" pitchFamily="34" charset="-122"/>
        </a:defRPr>
      </a:lvl4pPr>
      <a:lvl5pPr algn="l" rtl="0" eaLnBrk="1" fontAlgn="base" hangingPunct="1">
        <a:lnSpc>
          <a:spcPct val="90000"/>
        </a:lnSpc>
        <a:spcBef>
          <a:spcPct val="0"/>
        </a:spcBef>
        <a:spcAft>
          <a:spcPct val="0"/>
        </a:spcAft>
        <a:defRPr sz="4400">
          <a:solidFill>
            <a:schemeClr val="tx1"/>
          </a:solidFill>
          <a:latin typeface="Arial" pitchFamily="34" charset="0"/>
          <a:ea typeface="微软雅黑" pitchFamily="34" charset="-122"/>
        </a:defRPr>
      </a:lvl5pPr>
      <a:lvl6pPr marL="457200" algn="l" rtl="0" eaLnBrk="1" fontAlgn="base" hangingPunct="1">
        <a:lnSpc>
          <a:spcPct val="90000"/>
        </a:lnSpc>
        <a:spcBef>
          <a:spcPct val="0"/>
        </a:spcBef>
        <a:spcAft>
          <a:spcPct val="0"/>
        </a:spcAft>
        <a:defRPr sz="4400">
          <a:solidFill>
            <a:schemeClr val="tx1"/>
          </a:solidFill>
          <a:latin typeface="Arial" pitchFamily="34" charset="0"/>
          <a:ea typeface="微软雅黑" pitchFamily="34" charset="-122"/>
        </a:defRPr>
      </a:lvl6pPr>
      <a:lvl7pPr marL="914400" algn="l" rtl="0" eaLnBrk="1" fontAlgn="base" hangingPunct="1">
        <a:lnSpc>
          <a:spcPct val="90000"/>
        </a:lnSpc>
        <a:spcBef>
          <a:spcPct val="0"/>
        </a:spcBef>
        <a:spcAft>
          <a:spcPct val="0"/>
        </a:spcAft>
        <a:defRPr sz="4400">
          <a:solidFill>
            <a:schemeClr val="tx1"/>
          </a:solidFill>
          <a:latin typeface="Arial" pitchFamily="34" charset="0"/>
          <a:ea typeface="微软雅黑" pitchFamily="34" charset="-122"/>
        </a:defRPr>
      </a:lvl7pPr>
      <a:lvl8pPr marL="1371600" algn="l" rtl="0" eaLnBrk="1" fontAlgn="base" hangingPunct="1">
        <a:lnSpc>
          <a:spcPct val="90000"/>
        </a:lnSpc>
        <a:spcBef>
          <a:spcPct val="0"/>
        </a:spcBef>
        <a:spcAft>
          <a:spcPct val="0"/>
        </a:spcAft>
        <a:defRPr sz="4400">
          <a:solidFill>
            <a:schemeClr val="tx1"/>
          </a:solidFill>
          <a:latin typeface="Arial" pitchFamily="34" charset="0"/>
          <a:ea typeface="微软雅黑" pitchFamily="34" charset="-122"/>
        </a:defRPr>
      </a:lvl8pPr>
      <a:lvl9pPr marL="1828800" algn="l" rtl="0" eaLnBrk="1" fontAlgn="base" hangingPunct="1">
        <a:lnSpc>
          <a:spcPct val="90000"/>
        </a:lnSpc>
        <a:spcBef>
          <a:spcPct val="0"/>
        </a:spcBef>
        <a:spcAft>
          <a:spcPct val="0"/>
        </a:spcAft>
        <a:defRPr sz="4400">
          <a:solidFill>
            <a:schemeClr val="tx1"/>
          </a:solidFill>
          <a:latin typeface="Arial" pitchFamily="34" charset="0"/>
          <a:ea typeface="微软雅黑" pitchFamily="34" charset="-122"/>
        </a:defRPr>
      </a:lvl9pPr>
    </p:titleStyle>
    <p:bodyStyle>
      <a:lvl1pPr marL="228600" indent="-228600" algn="l" rtl="0" eaLnBrk="1" fontAlgn="base" hangingPunct="1">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1" r:id="rId1"/>
    <p:sldLayoutId id="2147483672" r:id="rId2"/>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entury Gothic" panose="020B0502020202020204" pitchFamily="34" charset="0"/>
          <a:ea typeface="宋体" pitchFamily="2" charset="-122"/>
        </a:defRPr>
      </a:lvl2pPr>
      <a:lvl3pPr algn="l" rtl="0" fontAlgn="base">
        <a:lnSpc>
          <a:spcPct val="90000"/>
        </a:lnSpc>
        <a:spcBef>
          <a:spcPct val="0"/>
        </a:spcBef>
        <a:spcAft>
          <a:spcPct val="0"/>
        </a:spcAft>
        <a:defRPr sz="4400">
          <a:solidFill>
            <a:schemeClr val="tx1"/>
          </a:solidFill>
          <a:latin typeface="Century Gothic" panose="020B0502020202020204" pitchFamily="34" charset="0"/>
          <a:ea typeface="宋体" pitchFamily="2" charset="-122"/>
        </a:defRPr>
      </a:lvl3pPr>
      <a:lvl4pPr algn="l" rtl="0" fontAlgn="base">
        <a:lnSpc>
          <a:spcPct val="90000"/>
        </a:lnSpc>
        <a:spcBef>
          <a:spcPct val="0"/>
        </a:spcBef>
        <a:spcAft>
          <a:spcPct val="0"/>
        </a:spcAft>
        <a:defRPr sz="4400">
          <a:solidFill>
            <a:schemeClr val="tx1"/>
          </a:solidFill>
          <a:latin typeface="Century Gothic" panose="020B0502020202020204" pitchFamily="34" charset="0"/>
          <a:ea typeface="宋体" pitchFamily="2" charset="-122"/>
        </a:defRPr>
      </a:lvl4pPr>
      <a:lvl5pPr algn="l" rtl="0" fontAlgn="base">
        <a:lnSpc>
          <a:spcPct val="90000"/>
        </a:lnSpc>
        <a:spcBef>
          <a:spcPct val="0"/>
        </a:spcBef>
        <a:spcAft>
          <a:spcPct val="0"/>
        </a:spcAft>
        <a:defRPr sz="4400">
          <a:solidFill>
            <a:schemeClr val="tx1"/>
          </a:solidFill>
          <a:latin typeface="Century Gothic" panose="020B0502020202020204" pitchFamily="34" charset="0"/>
          <a:ea typeface="宋体" pitchFamily="2" charset="-122"/>
        </a:defRPr>
      </a:lvl5pPr>
      <a:lvl6pPr marL="457200" algn="l" rtl="0" fontAlgn="base">
        <a:lnSpc>
          <a:spcPct val="90000"/>
        </a:lnSpc>
        <a:spcBef>
          <a:spcPct val="0"/>
        </a:spcBef>
        <a:spcAft>
          <a:spcPct val="0"/>
        </a:spcAft>
        <a:defRPr sz="4400">
          <a:solidFill>
            <a:schemeClr val="tx1"/>
          </a:solidFill>
          <a:latin typeface="Century Gothic" panose="020B0502020202020204"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entury Gothic" panose="020B0502020202020204"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entury Gothic" panose="020B0502020202020204"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entury Gothic" panose="020B0502020202020204" pitchFamily="34" charset="0"/>
          <a:ea typeface="宋体" pitchFamily="2" charset="-122"/>
        </a:defRPr>
      </a:lvl9pPr>
    </p:titleStyle>
    <p:body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entury Gothic" panose="020B0502020202020204" pitchFamily="34" charset="0"/>
          <a:ea typeface="宋体" pitchFamily="2" charset="-122"/>
        </a:defRPr>
      </a:lvl2pPr>
      <a:lvl3pPr algn="l" rtl="0" fontAlgn="base">
        <a:lnSpc>
          <a:spcPct val="90000"/>
        </a:lnSpc>
        <a:spcBef>
          <a:spcPct val="0"/>
        </a:spcBef>
        <a:spcAft>
          <a:spcPct val="0"/>
        </a:spcAft>
        <a:defRPr sz="4400">
          <a:solidFill>
            <a:schemeClr val="tx1"/>
          </a:solidFill>
          <a:latin typeface="Century Gothic" panose="020B0502020202020204" pitchFamily="34" charset="0"/>
          <a:ea typeface="宋体" pitchFamily="2" charset="-122"/>
        </a:defRPr>
      </a:lvl3pPr>
      <a:lvl4pPr algn="l" rtl="0" fontAlgn="base">
        <a:lnSpc>
          <a:spcPct val="90000"/>
        </a:lnSpc>
        <a:spcBef>
          <a:spcPct val="0"/>
        </a:spcBef>
        <a:spcAft>
          <a:spcPct val="0"/>
        </a:spcAft>
        <a:defRPr sz="4400">
          <a:solidFill>
            <a:schemeClr val="tx1"/>
          </a:solidFill>
          <a:latin typeface="Century Gothic" panose="020B0502020202020204" pitchFamily="34" charset="0"/>
          <a:ea typeface="宋体" pitchFamily="2" charset="-122"/>
        </a:defRPr>
      </a:lvl4pPr>
      <a:lvl5pPr algn="l" rtl="0" fontAlgn="base">
        <a:lnSpc>
          <a:spcPct val="90000"/>
        </a:lnSpc>
        <a:spcBef>
          <a:spcPct val="0"/>
        </a:spcBef>
        <a:spcAft>
          <a:spcPct val="0"/>
        </a:spcAft>
        <a:defRPr sz="4400">
          <a:solidFill>
            <a:schemeClr val="tx1"/>
          </a:solidFill>
          <a:latin typeface="Century Gothic" panose="020B0502020202020204" pitchFamily="34" charset="0"/>
          <a:ea typeface="宋体" pitchFamily="2" charset="-122"/>
        </a:defRPr>
      </a:lvl5pPr>
      <a:lvl6pPr marL="457200" algn="l" rtl="0" fontAlgn="base">
        <a:lnSpc>
          <a:spcPct val="90000"/>
        </a:lnSpc>
        <a:spcBef>
          <a:spcPct val="0"/>
        </a:spcBef>
        <a:spcAft>
          <a:spcPct val="0"/>
        </a:spcAft>
        <a:defRPr sz="4400">
          <a:solidFill>
            <a:schemeClr val="tx1"/>
          </a:solidFill>
          <a:latin typeface="Century Gothic" panose="020B0502020202020204"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entury Gothic" panose="020B0502020202020204"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entury Gothic" panose="020B0502020202020204"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entury Gothic" panose="020B0502020202020204" pitchFamily="34" charset="0"/>
          <a:ea typeface="宋体" pitchFamily="2" charset="-122"/>
        </a:defRPr>
      </a:lvl9pPr>
    </p:titleStyle>
    <p:body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4.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4.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xml"/><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vmlDrawing" Target="../drawings/vmlDrawing1.vml"/><Relationship Id="rId5" Type="http://schemas.openxmlformats.org/officeDocument/2006/relationships/slideLayout" Target="../slideLayouts/slideLayout14.xml"/><Relationship Id="rId4" Type="http://schemas.openxmlformats.org/officeDocument/2006/relationships/image" Target="../media/image15.png"/><Relationship Id="rId3" Type="http://schemas.openxmlformats.org/officeDocument/2006/relationships/oleObject" Target="../embeddings/oleObject1.bin"/><Relationship Id="rId2" Type="http://schemas.openxmlformats.org/officeDocument/2006/relationships/chart" Target="../charts/chart2.xml"/><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9.xml"/><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21.png"/><Relationship Id="rId1" Type="http://schemas.openxmlformats.org/officeDocument/2006/relationships/image" Target="../media/image20.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4.xml"/><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image" Target="../media/image22.jpe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4.xml"/><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jpe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4.xml"/><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14.xml"/><Relationship Id="rId8" Type="http://schemas.openxmlformats.org/officeDocument/2006/relationships/image" Target="../media/image39.png"/><Relationship Id="rId7" Type="http://schemas.openxmlformats.org/officeDocument/2006/relationships/image" Target="../media/image38.jpeg"/><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 Id="rId3" Type="http://schemas.openxmlformats.org/officeDocument/2006/relationships/image" Target="../media/image34.jpeg"/><Relationship Id="rId2" Type="http://schemas.openxmlformats.org/officeDocument/2006/relationships/image" Target="../media/image33.jpeg"/><Relationship Id="rId10" Type="http://schemas.openxmlformats.org/officeDocument/2006/relationships/notesSlide" Target="../notesSlides/notesSlide17.xml"/><Relationship Id="rId1" Type="http://schemas.openxmlformats.org/officeDocument/2006/relationships/image" Target="../media/image3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4.xml"/><Relationship Id="rId1" Type="http://schemas.openxmlformats.org/officeDocument/2006/relationships/hyperlink" Target="&#21270;&#23398;&#19982;&#26448;&#26009;&#31185;&#23398;&#23398;&#38498;&#31185;&#30740;&#22242;&#38431;&#20171;&#32461;&#65288;2021.06.16&#65289;.pdf" TargetMode="External"/></Relationships>
</file>

<file path=ppt/slides/_rels/slide21.xml.rels><?xml version="1.0" encoding="UTF-8" standalone="yes"?>
<Relationships xmlns="http://schemas.openxmlformats.org/package/2006/relationships"><Relationship Id="rId9" Type="http://schemas.openxmlformats.org/officeDocument/2006/relationships/image" Target="../media/image45.jpeg"/><Relationship Id="rId8" Type="http://schemas.openxmlformats.org/officeDocument/2006/relationships/image" Target="../media/image44.jpeg"/><Relationship Id="rId7" Type="http://schemas.openxmlformats.org/officeDocument/2006/relationships/tags" Target="../tags/tag7.xml"/><Relationship Id="rId6" Type="http://schemas.openxmlformats.org/officeDocument/2006/relationships/image" Target="../media/image43.jpeg"/><Relationship Id="rId5" Type="http://schemas.openxmlformats.org/officeDocument/2006/relationships/image" Target="../media/image42.png"/><Relationship Id="rId4" Type="http://schemas.openxmlformats.org/officeDocument/2006/relationships/image" Target="../media/image41.png"/><Relationship Id="rId3" Type="http://schemas.openxmlformats.org/officeDocument/2006/relationships/tags" Target="../tags/tag6.xml"/><Relationship Id="rId2" Type="http://schemas.openxmlformats.org/officeDocument/2006/relationships/image" Target="../media/image40.jpeg"/><Relationship Id="rId11" Type="http://schemas.openxmlformats.org/officeDocument/2006/relationships/notesSlide" Target="../notesSlides/notesSlide19.xml"/><Relationship Id="rId10" Type="http://schemas.openxmlformats.org/officeDocument/2006/relationships/slideLayout" Target="../slideLayouts/slideLayout14.xml"/><Relationship Id="rId1" Type="http://schemas.openxmlformats.org/officeDocument/2006/relationships/tags" Target="../tags/tag5.xml"/></Relationships>
</file>

<file path=ppt/slides/_rels/slide22.xml.rels><?xml version="1.0" encoding="UTF-8" standalone="yes"?>
<Relationships xmlns="http://schemas.openxmlformats.org/package/2006/relationships"><Relationship Id="rId9" Type="http://schemas.openxmlformats.org/officeDocument/2006/relationships/image" Target="../media/image53.png"/><Relationship Id="rId8" Type="http://schemas.openxmlformats.org/officeDocument/2006/relationships/image" Target="../media/image52.png"/><Relationship Id="rId7" Type="http://schemas.openxmlformats.org/officeDocument/2006/relationships/image" Target="../media/image51.png"/><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3" Type="http://schemas.openxmlformats.org/officeDocument/2006/relationships/image" Target="../media/image47.png"/><Relationship Id="rId2" Type="http://schemas.openxmlformats.org/officeDocument/2006/relationships/image" Target="../media/image46.png"/><Relationship Id="rId11" Type="http://schemas.openxmlformats.org/officeDocument/2006/relationships/notesSlide" Target="../notesSlides/notesSlide20.xml"/><Relationship Id="rId10" Type="http://schemas.openxmlformats.org/officeDocument/2006/relationships/slideLayout" Target="../slideLayouts/slideLayout14.xml"/><Relationship Id="rId1" Type="http://schemas.openxmlformats.org/officeDocument/2006/relationships/tags" Target="../tags/tag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4.xml"/><Relationship Id="rId1"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4.xml"/><Relationship Id="rId1" Type="http://schemas.openxmlformats.org/officeDocument/2006/relationships/image" Target="../media/image5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4.xml"/><Relationship Id="rId1" Type="http://schemas.openxmlformats.org/officeDocument/2006/relationships/chart" Target="../charts/chart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4.xml"/><Relationship Id="rId1" Type="http://schemas.openxmlformats.org/officeDocument/2006/relationships/image" Target="../media/image56.png"/></Relationships>
</file>

<file path=ppt/slides/_rels/slide30.xml.rels><?xml version="1.0" encoding="UTF-8" standalone="yes"?>
<Relationships xmlns="http://schemas.openxmlformats.org/package/2006/relationships"><Relationship Id="rId5" Type="http://schemas.openxmlformats.org/officeDocument/2006/relationships/slideLayout" Target="../slideLayouts/slideLayout19.xml"/><Relationship Id="rId4" Type="http://schemas.openxmlformats.org/officeDocument/2006/relationships/image" Target="../media/image60.png"/><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image" Target="../media/image57.jpeg"/></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19.xml"/><Relationship Id="rId4" Type="http://schemas.openxmlformats.org/officeDocument/2006/relationships/image" Target="../media/image64.png"/><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image" Target="../media/image61.jpeg"/></Relationships>
</file>

<file path=ppt/slides/_rels/slide32.xml.rels><?xml version="1.0" encoding="UTF-8" standalone="yes"?>
<Relationships xmlns="http://schemas.openxmlformats.org/package/2006/relationships"><Relationship Id="rId5" Type="http://schemas.openxmlformats.org/officeDocument/2006/relationships/slideLayout" Target="../slideLayouts/slideLayout19.xml"/><Relationship Id="rId4" Type="http://schemas.openxmlformats.org/officeDocument/2006/relationships/image" Target="../media/image68.png"/><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image" Target="../media/image65.jpeg"/></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14.xml"/><Relationship Id="rId4" Type="http://schemas.openxmlformats.org/officeDocument/2006/relationships/image" Target="../media/image71.jpeg"/><Relationship Id="rId3" Type="http://schemas.openxmlformats.org/officeDocument/2006/relationships/image" Target="../media/image70.jpeg"/><Relationship Id="rId2" Type="http://schemas.openxmlformats.org/officeDocument/2006/relationships/tags" Target="../tags/tag9.xml"/><Relationship Id="rId1" Type="http://schemas.openxmlformats.org/officeDocument/2006/relationships/image" Target="../media/image69.png"/></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14.xml"/><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image" Target="../media/image72.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4.xml"/><Relationship Id="rId1" Type="http://schemas.openxmlformats.org/officeDocument/2006/relationships/image" Target="../media/image75.png"/></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7.xml"/><Relationship Id="rId3" Type="http://schemas.openxmlformats.org/officeDocument/2006/relationships/image" Target="../media/image14.png"/><Relationship Id="rId2" Type="http://schemas.openxmlformats.org/officeDocument/2006/relationships/image" Target="../media/image76.png"/><Relationship Id="rId1"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9685" y="40005"/>
            <a:ext cx="12215813"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19685" y="2965450"/>
            <a:ext cx="12215813" cy="302418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cs typeface="+mn-ea"/>
              <a:sym typeface="+mn-lt"/>
            </a:endParaRPr>
          </a:p>
        </p:txBody>
      </p:sp>
      <p:grpSp>
        <p:nvGrpSpPr>
          <p:cNvPr id="26627" name="组合 5"/>
          <p:cNvGrpSpPr/>
          <p:nvPr/>
        </p:nvGrpSpPr>
        <p:grpSpPr bwMode="auto">
          <a:xfrm>
            <a:off x="276225" y="0"/>
            <a:ext cx="2555875" cy="849313"/>
            <a:chOff x="6203813" y="1909558"/>
            <a:chExt cx="5508126" cy="1831861"/>
          </a:xfrm>
        </p:grpSpPr>
        <p:pic>
          <p:nvPicPr>
            <p:cNvPr id="26628" name="图片 6" descr="图片包含 游戏机, 钟表&#10;&#10;描述已自动生成"/>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3813" y="2358899"/>
              <a:ext cx="1108847" cy="110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图片 7" descr="图片包含 游戏机, 食物&#10;&#10;描述已自动生成"/>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79352" y="1909558"/>
              <a:ext cx="4332587" cy="1831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1" name="直接连接符 10"/>
          <p:cNvCxnSpPr>
            <a:endCxn id="26634" idx="1"/>
          </p:cNvCxnSpPr>
          <p:nvPr/>
        </p:nvCxnSpPr>
        <p:spPr>
          <a:xfrm flipV="1">
            <a:off x="0" y="5919788"/>
            <a:ext cx="4856163" cy="7143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26634" idx="3"/>
            <a:endCxn id="26634" idx="1"/>
          </p:cNvCxnSpPr>
          <p:nvPr/>
        </p:nvCxnSpPr>
        <p:spPr>
          <a:xfrm>
            <a:off x="7394575" y="5919788"/>
            <a:ext cx="4797425" cy="7143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6635" name="文本框 13"/>
          <p:cNvSpPr txBox="1">
            <a:spLocks noChangeArrowheads="1"/>
          </p:cNvSpPr>
          <p:nvPr/>
        </p:nvSpPr>
        <p:spPr bwMode="auto">
          <a:xfrm>
            <a:off x="162243" y="3144520"/>
            <a:ext cx="11788775"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lnSpc>
                <a:spcPct val="150000"/>
              </a:lnSpc>
            </a:pPr>
            <a:r>
              <a:rPr lang="zh-CN" altLang="zh-CN" sz="5400" b="1" dirty="0">
                <a:solidFill>
                  <a:schemeClr val="bg1"/>
                </a:solidFill>
                <a:latin typeface="微软雅黑" pitchFamily="34" charset="-122"/>
                <a:sym typeface="Arial" pitchFamily="34" charset="0"/>
              </a:rPr>
              <a:t>四川师范大学化学与材料科学学院</a:t>
            </a:r>
            <a:endParaRPr lang="zh-CN" altLang="zh-CN" sz="5400" b="1" dirty="0">
              <a:solidFill>
                <a:schemeClr val="bg1"/>
              </a:solidFill>
              <a:latin typeface="微软雅黑" pitchFamily="34" charset="-122"/>
              <a:sym typeface="Arial" pitchFamily="34" charset="0"/>
            </a:endParaRPr>
          </a:p>
          <a:p>
            <a:pPr algn="ctr">
              <a:lnSpc>
                <a:spcPct val="150000"/>
              </a:lnSpc>
            </a:pPr>
            <a:r>
              <a:rPr lang="zh-CN" altLang="zh-CN" sz="5400" b="1" dirty="0">
                <a:solidFill>
                  <a:schemeClr val="bg1"/>
                </a:solidFill>
                <a:latin typeface="微软雅黑" pitchFamily="34" charset="-122"/>
                <a:sym typeface="Arial" pitchFamily="34" charset="0"/>
              </a:rPr>
              <a:t>研究生招生宣讲会</a:t>
            </a:r>
            <a:endParaRPr lang="zh-CN" altLang="zh-CN" sz="5400" b="1" dirty="0">
              <a:solidFill>
                <a:schemeClr val="bg1"/>
              </a:solidFill>
              <a:latin typeface="微软雅黑" pitchFamily="34" charset="-122"/>
              <a:sym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矩形 166"/>
          <p:cNvSpPr/>
          <p:nvPr/>
        </p:nvSpPr>
        <p:spPr>
          <a:xfrm>
            <a:off x="4168801" y="2035236"/>
            <a:ext cx="1963005" cy="3868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bodyPr>
          <a:lstStyle/>
          <a:p>
            <a:r>
              <a:rPr lang="en-US" altLang="zh-CN" sz="6600" b="1" noProof="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itchFamily="18" charset="0"/>
                <a:ea typeface="Cambria Math" pitchFamily="18" charset="0"/>
                <a:cs typeface="Times New Roman" pitchFamily="18" charset="0"/>
              </a:rPr>
              <a:t>1</a:t>
            </a:r>
            <a:endParaRPr lang="en-US" altLang="zh-CN" sz="6600" b="1" noProof="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itchFamily="18" charset="0"/>
              <a:ea typeface="Cambria Math" pitchFamily="18" charset="0"/>
              <a:cs typeface="Times New Roman" pitchFamily="18" charset="0"/>
            </a:endParaRPr>
          </a:p>
        </p:txBody>
      </p:sp>
      <p:sp>
        <p:nvSpPr>
          <p:cNvPr id="28674" name="矩形 167"/>
          <p:cNvSpPr>
            <a:spLocks noChangeArrowheads="1"/>
          </p:cNvSpPr>
          <p:nvPr/>
        </p:nvSpPr>
        <p:spPr bwMode="auto">
          <a:xfrm>
            <a:off x="5354638" y="1503363"/>
            <a:ext cx="3383280" cy="678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600" b="1">
                <a:latin typeface="Cambria Math" pitchFamily="18" charset="0"/>
              </a:rPr>
              <a:t>研究生专业简介</a:t>
            </a:r>
            <a:endParaRPr lang="zh-CN" altLang="en-US" sz="3600" b="1">
              <a:latin typeface="Cambria Math" pitchFamily="18" charset="0"/>
            </a:endParaRPr>
          </a:p>
        </p:txBody>
      </p:sp>
      <p:sp>
        <p:nvSpPr>
          <p:cNvPr id="207" name="矩形 206"/>
          <p:cNvSpPr/>
          <p:nvPr/>
        </p:nvSpPr>
        <p:spPr>
          <a:xfrm>
            <a:off x="4168801" y="3541352"/>
            <a:ext cx="1963005" cy="3868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r>
              <a:rPr lang="en-US" altLang="zh-CN" sz="6600" b="1" noProof="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itchFamily="18" charset="0"/>
                <a:ea typeface="Cambria Math" pitchFamily="18" charset="0"/>
                <a:cs typeface="Times New Roman" pitchFamily="18" charset="0"/>
                <a:sym typeface="+mn-ea"/>
              </a:rPr>
              <a:t>2</a:t>
            </a:r>
            <a:endParaRPr lang="en-US" altLang="zh-CN" sz="6600" b="1" noProof="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itchFamily="18" charset="0"/>
              <a:ea typeface="Cambria Math" pitchFamily="18" charset="0"/>
              <a:cs typeface="Times New Roman" pitchFamily="18" charset="0"/>
              <a:sym typeface="+mn-ea"/>
            </a:endParaRPr>
          </a:p>
        </p:txBody>
      </p:sp>
      <p:sp>
        <p:nvSpPr>
          <p:cNvPr id="28676" name="矩形 207"/>
          <p:cNvSpPr>
            <a:spLocks noChangeArrowheads="1"/>
          </p:cNvSpPr>
          <p:nvPr/>
        </p:nvSpPr>
        <p:spPr bwMode="auto">
          <a:xfrm>
            <a:off x="5354638" y="3081338"/>
            <a:ext cx="3383280" cy="678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600" b="1">
                <a:latin typeface="Cambria Math" pitchFamily="18" charset="0"/>
              </a:rPr>
              <a:t>研究生人才培养</a:t>
            </a:r>
            <a:endParaRPr lang="zh-CN" altLang="en-US" sz="3600" b="1">
              <a:latin typeface="Cambria Math" pitchFamily="18" charset="0"/>
            </a:endParaRPr>
          </a:p>
        </p:txBody>
      </p:sp>
      <p:sp>
        <p:nvSpPr>
          <p:cNvPr id="211" name="矩形 210"/>
          <p:cNvSpPr/>
          <p:nvPr/>
        </p:nvSpPr>
        <p:spPr>
          <a:xfrm>
            <a:off x="4168801" y="5154549"/>
            <a:ext cx="1963005" cy="3868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r>
              <a:rPr lang="en-US" altLang="zh-CN" sz="6600" b="1" noProof="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itchFamily="18" charset="0"/>
                <a:ea typeface="Cambria Math" pitchFamily="18" charset="0"/>
                <a:cs typeface="Times New Roman" pitchFamily="18" charset="0"/>
                <a:sym typeface="+mn-ea"/>
              </a:rPr>
              <a:t>3</a:t>
            </a:r>
            <a:endParaRPr lang="en-US" altLang="zh-CN" sz="6600" b="1" noProof="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itchFamily="18" charset="0"/>
              <a:ea typeface="Cambria Math" pitchFamily="18" charset="0"/>
              <a:cs typeface="Times New Roman" pitchFamily="18" charset="0"/>
              <a:sym typeface="+mn-ea"/>
            </a:endParaRPr>
          </a:p>
        </p:txBody>
      </p:sp>
      <p:sp>
        <p:nvSpPr>
          <p:cNvPr id="28678" name="矩形 211"/>
          <p:cNvSpPr>
            <a:spLocks noChangeArrowheads="1"/>
          </p:cNvSpPr>
          <p:nvPr/>
        </p:nvSpPr>
        <p:spPr bwMode="auto">
          <a:xfrm>
            <a:off x="5354638" y="4643438"/>
            <a:ext cx="4297680" cy="678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600" b="1">
                <a:latin typeface="Cambria Math" pitchFamily="18" charset="0"/>
              </a:rPr>
              <a:t>奖助政策与就业前景</a:t>
            </a:r>
            <a:endParaRPr lang="zh-CN" altLang="en-US" sz="3600" b="1">
              <a:latin typeface="Cambria Math" pitchFamily="18" charset="0"/>
            </a:endParaRPr>
          </a:p>
        </p:txBody>
      </p:sp>
      <p:cxnSp>
        <p:nvCxnSpPr>
          <p:cNvPr id="11" name="直接连接符 10"/>
          <p:cNvCxnSpPr/>
          <p:nvPr/>
        </p:nvCxnSpPr>
        <p:spPr>
          <a:xfrm>
            <a:off x="3657600" y="2151063"/>
            <a:ext cx="74422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810000" y="3727450"/>
            <a:ext cx="74422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962400" y="5305425"/>
            <a:ext cx="74422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文本占位符 1"/>
          <p:cNvSpPr txBox="1">
            <a:spLocks noChangeArrowheads="1"/>
          </p:cNvSpPr>
          <p:nvPr/>
        </p:nvSpPr>
        <p:spPr bwMode="auto">
          <a:xfrm>
            <a:off x="1187450" y="1935163"/>
            <a:ext cx="7142163"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微软雅黑" pitchFamily="34" charset="-122"/>
              </a:defRPr>
            </a:lvl1pPr>
            <a:lvl2pPr>
              <a:defRPr>
                <a:solidFill>
                  <a:schemeClr val="tx1"/>
                </a:solidFill>
                <a:latin typeface="Arial" pitchFamily="34" charset="0"/>
                <a:ea typeface="微软雅黑" pitchFamily="34" charset="-122"/>
              </a:defRPr>
            </a:lvl2pPr>
            <a:lvl3pPr>
              <a:defRPr>
                <a:solidFill>
                  <a:schemeClr val="tx1"/>
                </a:solidFill>
                <a:latin typeface="Arial" pitchFamily="34" charset="0"/>
                <a:ea typeface="微软雅黑" pitchFamily="34" charset="-122"/>
              </a:defRPr>
            </a:lvl3pPr>
            <a:lvl4pPr>
              <a:defRPr>
                <a:solidFill>
                  <a:schemeClr val="tx1"/>
                </a:solidFill>
                <a:latin typeface="Arial" pitchFamily="34" charset="0"/>
                <a:ea typeface="微软雅黑" pitchFamily="34" charset="-122"/>
              </a:defRPr>
            </a:lvl4pPr>
            <a:lvl5pPr>
              <a:defRPr>
                <a:solidFill>
                  <a:schemeClr val="tx1"/>
                </a:solidFill>
                <a:latin typeface="Arial" pitchFamily="34" charset="0"/>
                <a:ea typeface="微软雅黑" pitchFamily="34" charset="-122"/>
              </a:defRPr>
            </a:lvl5pPr>
            <a:lvl6pPr fontAlgn="base">
              <a:spcBef>
                <a:spcPct val="0"/>
              </a:spcBef>
              <a:spcAft>
                <a:spcPct val="0"/>
              </a:spcAft>
              <a:defRPr>
                <a:solidFill>
                  <a:schemeClr val="tx1"/>
                </a:solidFill>
                <a:latin typeface="Arial" pitchFamily="34" charset="0"/>
                <a:ea typeface="微软雅黑" pitchFamily="34" charset="-122"/>
              </a:defRPr>
            </a:lvl6pPr>
            <a:lvl7pPr fontAlgn="base">
              <a:spcBef>
                <a:spcPct val="0"/>
              </a:spcBef>
              <a:spcAft>
                <a:spcPct val="0"/>
              </a:spcAft>
              <a:defRPr>
                <a:solidFill>
                  <a:schemeClr val="tx1"/>
                </a:solidFill>
                <a:latin typeface="Arial" pitchFamily="34" charset="0"/>
                <a:ea typeface="微软雅黑" pitchFamily="34" charset="-122"/>
              </a:defRPr>
            </a:lvl7pPr>
            <a:lvl8pPr fontAlgn="base">
              <a:spcBef>
                <a:spcPct val="0"/>
              </a:spcBef>
              <a:spcAft>
                <a:spcPct val="0"/>
              </a:spcAft>
              <a:defRPr>
                <a:solidFill>
                  <a:schemeClr val="tx1"/>
                </a:solidFill>
                <a:latin typeface="Arial" pitchFamily="34" charset="0"/>
                <a:ea typeface="微软雅黑" pitchFamily="34" charset="-122"/>
              </a:defRPr>
            </a:lvl8pPr>
            <a:lvl9pPr fontAlgn="base">
              <a:spcBef>
                <a:spcPct val="0"/>
              </a:spcBef>
              <a:spcAft>
                <a:spcPct val="0"/>
              </a:spcAft>
              <a:defRPr>
                <a:solidFill>
                  <a:schemeClr val="tx1"/>
                </a:solidFill>
                <a:latin typeface="Arial" pitchFamily="34" charset="0"/>
                <a:ea typeface="微软雅黑" pitchFamily="34" charset="-122"/>
              </a:defRPr>
            </a:lvl9pPr>
          </a:lstStyle>
          <a:p>
            <a:pPr>
              <a:lnSpc>
                <a:spcPct val="120000"/>
              </a:lnSpc>
            </a:pPr>
            <a:r>
              <a:rPr lang="zh-CN" altLang="en-US" sz="4400" b="1">
                <a:solidFill>
                  <a:srgbClr val="336ED2"/>
                </a:solidFill>
                <a:latin typeface="Cambria Math" pitchFamily="18" charset="0"/>
                <a:sym typeface="Times New Roman" pitchFamily="18" charset="0"/>
              </a:rPr>
              <a:t>研究生专业简介</a:t>
            </a:r>
            <a:endParaRPr lang="zh-CN" altLang="en-US" sz="4400" b="1">
              <a:solidFill>
                <a:srgbClr val="336ED2"/>
              </a:solidFill>
              <a:latin typeface="Cambria Math" pitchFamily="18" charset="0"/>
              <a:sym typeface="Times New Roman" pitchFamily="18" charset="0"/>
            </a:endParaRPr>
          </a:p>
        </p:txBody>
      </p:sp>
      <p:sp>
        <p:nvSpPr>
          <p:cNvPr id="5" name="矩形 4"/>
          <p:cNvSpPr/>
          <p:nvPr/>
        </p:nvSpPr>
        <p:spPr>
          <a:xfrm>
            <a:off x="478311" y="2522727"/>
            <a:ext cx="1963005" cy="3868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bodyPr>
          <a:lstStyle/>
          <a:p>
            <a:r>
              <a:rPr lang="en-US" altLang="zh-CN" sz="6600" b="1" noProof="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itchFamily="18" charset="0"/>
                <a:ea typeface="Cambria Math" pitchFamily="18" charset="0"/>
                <a:cs typeface="Times New Roman" pitchFamily="18" charset="0"/>
              </a:rPr>
              <a:t>1</a:t>
            </a:r>
            <a:endParaRPr lang="en-US" altLang="zh-CN" sz="6600" b="1" noProof="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itchFamily="18" charset="0"/>
              <a:ea typeface="Cambria Math" pitchFamily="18" charset="0"/>
              <a:cs typeface="Times New Roman" pitchFamily="18" charset="0"/>
            </a:endParaRPr>
          </a:p>
        </p:txBody>
      </p:sp>
      <p:sp>
        <p:nvSpPr>
          <p:cNvPr id="6" name="矩形 46"/>
          <p:cNvSpPr>
            <a:spLocks noChangeArrowheads="1"/>
          </p:cNvSpPr>
          <p:nvPr/>
        </p:nvSpPr>
        <p:spPr bwMode="auto">
          <a:xfrm>
            <a:off x="856095" y="2801517"/>
            <a:ext cx="5826125" cy="4615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lnSpc>
                <a:spcPct val="150000"/>
              </a:lnSpc>
              <a:buClr>
                <a:srgbClr val="189947"/>
              </a:buClr>
              <a:buFont typeface="Wingdings" pitchFamily="2" charset="2"/>
              <a:buChar char="l"/>
            </a:pPr>
            <a:r>
              <a:rPr lang="zh-CN" altLang="en-US" sz="2800" dirty="0">
                <a:latin typeface="微软雅黑" pitchFamily="34" charset="-122"/>
              </a:rPr>
              <a:t>历史沿革</a:t>
            </a:r>
            <a:endParaRPr lang="zh-CN" altLang="en-US" sz="2800" dirty="0">
              <a:latin typeface="微软雅黑" pitchFamily="34" charset="-122"/>
            </a:endParaRPr>
          </a:p>
          <a:p>
            <a:pPr marL="457200" indent="-457200">
              <a:lnSpc>
                <a:spcPct val="150000"/>
              </a:lnSpc>
              <a:buClr>
                <a:srgbClr val="189947"/>
              </a:buClr>
              <a:buFont typeface="Wingdings" pitchFamily="2" charset="2"/>
              <a:buChar char="l"/>
            </a:pPr>
            <a:r>
              <a:rPr lang="zh-CN" altLang="en-US" sz="2800" dirty="0">
                <a:latin typeface="微软雅黑" pitchFamily="34" charset="-122"/>
              </a:rPr>
              <a:t>招生专业</a:t>
            </a:r>
            <a:endParaRPr lang="en-US" altLang="zh-CN" sz="2800" dirty="0">
              <a:latin typeface="微软雅黑" pitchFamily="34" charset="-122"/>
            </a:endParaRPr>
          </a:p>
          <a:p>
            <a:pPr marL="457200" indent="-457200">
              <a:lnSpc>
                <a:spcPct val="150000"/>
              </a:lnSpc>
              <a:buClr>
                <a:srgbClr val="189947"/>
              </a:buClr>
              <a:buFont typeface="Wingdings" pitchFamily="2" charset="2"/>
              <a:buChar char="l"/>
            </a:pPr>
            <a:r>
              <a:rPr lang="zh-CN" altLang="en-US" sz="2800" dirty="0">
                <a:latin typeface="微软雅黑" pitchFamily="34" charset="-122"/>
              </a:rPr>
              <a:t>考试科目</a:t>
            </a:r>
            <a:endParaRPr lang="zh-CN" altLang="en-US" sz="2800" dirty="0">
              <a:latin typeface="微软雅黑" pitchFamily="34" charset="-122"/>
            </a:endParaRPr>
          </a:p>
          <a:p>
            <a:pPr marL="457200" indent="-457200">
              <a:lnSpc>
                <a:spcPct val="150000"/>
              </a:lnSpc>
              <a:buClr>
                <a:srgbClr val="189947"/>
              </a:buClr>
              <a:buFont typeface="Wingdings" pitchFamily="2" charset="2"/>
              <a:buChar char="l"/>
            </a:pPr>
            <a:r>
              <a:rPr lang="zh-CN" altLang="en-US" sz="2800" dirty="0">
                <a:latin typeface="微软雅黑" pitchFamily="34" charset="-122"/>
              </a:rPr>
              <a:t>历年招录情况</a:t>
            </a:r>
            <a:endParaRPr lang="zh-CN" altLang="en-US" sz="2800" dirty="0">
              <a:latin typeface="微软雅黑" pitchFamily="34" charset="-122"/>
            </a:endParaRPr>
          </a:p>
          <a:p>
            <a:pPr marL="457200" indent="-457200">
              <a:lnSpc>
                <a:spcPct val="150000"/>
              </a:lnSpc>
              <a:buClr>
                <a:srgbClr val="189947"/>
              </a:buClr>
              <a:buFont typeface="Wingdings" pitchFamily="2" charset="2"/>
              <a:buChar char="l"/>
            </a:pPr>
            <a:endParaRPr lang="zh-CN" altLang="en-US" sz="2800" dirty="0">
              <a:latin typeface="微软雅黑" pitchFamily="34" charset="-122"/>
            </a:endParaRPr>
          </a:p>
          <a:p>
            <a:pPr marL="457200" indent="-457200">
              <a:lnSpc>
                <a:spcPct val="150000"/>
              </a:lnSpc>
              <a:buClr>
                <a:srgbClr val="189947"/>
              </a:buClr>
              <a:buFont typeface="Wingdings" pitchFamily="2" charset="2"/>
              <a:buChar char="l"/>
            </a:pPr>
            <a:endParaRPr lang="en-US" altLang="zh-CN" sz="2800" dirty="0">
              <a:latin typeface="微软雅黑" pitchFamily="34" charset="-122"/>
            </a:endParaRPr>
          </a:p>
          <a:p>
            <a:pPr marL="457200" indent="-457200">
              <a:lnSpc>
                <a:spcPct val="150000"/>
              </a:lnSpc>
              <a:buClr>
                <a:srgbClr val="189947"/>
              </a:buClr>
              <a:buFont typeface="Wingdings" pitchFamily="2" charset="2"/>
              <a:buChar char="l"/>
            </a:pPr>
            <a:endParaRPr lang="zh-CN" altLang="en-US" sz="2800" dirty="0">
              <a:latin typeface="微软雅黑"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32770" name="组合 109"/>
          <p:cNvGrpSpPr/>
          <p:nvPr/>
        </p:nvGrpSpPr>
        <p:grpSpPr bwMode="auto">
          <a:xfrm>
            <a:off x="1130616" y="1944690"/>
            <a:ext cx="9775827" cy="3822505"/>
            <a:chOff x="1140815" y="1539780"/>
            <a:chExt cx="9776590" cy="3822565"/>
          </a:xfrm>
        </p:grpSpPr>
        <p:grpSp>
          <p:nvGrpSpPr>
            <p:cNvPr id="8" name="组合 7"/>
            <p:cNvGrpSpPr/>
            <p:nvPr/>
          </p:nvGrpSpPr>
          <p:grpSpPr>
            <a:xfrm>
              <a:off x="1361085" y="3275215"/>
              <a:ext cx="9556320" cy="407373"/>
              <a:chOff x="534438" y="3368953"/>
              <a:chExt cx="10944224" cy="438144"/>
            </a:xfrm>
            <a:solidFill>
              <a:srgbClr val="224477"/>
            </a:solidFill>
          </p:grpSpPr>
          <p:sp>
            <p:nvSpPr>
              <p:cNvPr id="49" name="矩形 48"/>
              <p:cNvSpPr/>
              <p:nvPr/>
            </p:nvSpPr>
            <p:spPr>
              <a:xfrm>
                <a:off x="11049789" y="3503489"/>
                <a:ext cx="50397" cy="169069"/>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anchor="ctr"/>
              <a:lstStyle/>
              <a:p>
                <a:pPr algn="ctr"/>
                <a:endParaRPr lang="zh-CN" altLang="en-US" b="1" noProof="1">
                  <a:solidFill>
                    <a:prstClr val="white"/>
                  </a:solidFill>
                  <a:latin typeface="Times New Roman" pitchFamily="18" charset="0"/>
                  <a:cs typeface="Times New Roman" pitchFamily="18" charset="0"/>
                  <a:sym typeface="+mn-lt"/>
                </a:endParaRPr>
              </a:p>
            </p:txBody>
          </p:sp>
          <p:grpSp>
            <p:nvGrpSpPr>
              <p:cNvPr id="50" name="组合 49"/>
              <p:cNvGrpSpPr/>
              <p:nvPr/>
            </p:nvGrpSpPr>
            <p:grpSpPr>
              <a:xfrm>
                <a:off x="534438" y="3368953"/>
                <a:ext cx="10944224" cy="438144"/>
                <a:chOff x="623889" y="3209929"/>
                <a:chExt cx="10944224" cy="438144"/>
              </a:xfrm>
              <a:grpFill/>
            </p:grpSpPr>
            <p:sp>
              <p:nvSpPr>
                <p:cNvPr id="51" name="矩形 50"/>
                <p:cNvSpPr/>
                <p:nvPr/>
              </p:nvSpPr>
              <p:spPr>
                <a:xfrm>
                  <a:off x="623889" y="3344465"/>
                  <a:ext cx="50397" cy="169069"/>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anchor="ctr"/>
                <a:lstStyle/>
                <a:p>
                  <a:pPr algn="ctr"/>
                  <a:endParaRPr lang="zh-CN" altLang="en-US" b="1" noProof="1">
                    <a:solidFill>
                      <a:prstClr val="white"/>
                    </a:solidFill>
                    <a:latin typeface="Times New Roman" pitchFamily="18" charset="0"/>
                    <a:cs typeface="Times New Roman" pitchFamily="18" charset="0"/>
                    <a:sym typeface="+mn-lt"/>
                  </a:endParaRPr>
                </a:p>
              </p:txBody>
            </p:sp>
            <p:sp>
              <p:nvSpPr>
                <p:cNvPr id="52" name="矩形 51"/>
                <p:cNvSpPr/>
                <p:nvPr/>
              </p:nvSpPr>
              <p:spPr>
                <a:xfrm>
                  <a:off x="717047" y="3344465"/>
                  <a:ext cx="107093" cy="169069"/>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anchor="ctr"/>
                <a:lstStyle/>
                <a:p>
                  <a:pPr algn="ctr"/>
                  <a:endParaRPr lang="zh-CN" altLang="en-US" b="1" noProof="1">
                    <a:solidFill>
                      <a:prstClr val="white"/>
                    </a:solidFill>
                    <a:latin typeface="Times New Roman" pitchFamily="18" charset="0"/>
                    <a:cs typeface="Times New Roman" pitchFamily="18" charset="0"/>
                    <a:sym typeface="+mn-lt"/>
                  </a:endParaRPr>
                </a:p>
              </p:txBody>
            </p:sp>
            <p:sp>
              <p:nvSpPr>
                <p:cNvPr id="53" name="矩形 52"/>
                <p:cNvSpPr/>
                <p:nvPr/>
              </p:nvSpPr>
              <p:spPr>
                <a:xfrm>
                  <a:off x="866901" y="3344465"/>
                  <a:ext cx="198437" cy="169069"/>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anchor="ctr"/>
                <a:lstStyle/>
                <a:p>
                  <a:pPr algn="ctr"/>
                  <a:endParaRPr lang="zh-CN" altLang="en-US" b="1" noProof="1">
                    <a:solidFill>
                      <a:prstClr val="white"/>
                    </a:solidFill>
                    <a:latin typeface="Times New Roman" pitchFamily="18" charset="0"/>
                    <a:cs typeface="Times New Roman" pitchFamily="18" charset="0"/>
                    <a:sym typeface="+mn-lt"/>
                  </a:endParaRPr>
                </a:p>
              </p:txBody>
            </p:sp>
            <p:sp>
              <p:nvSpPr>
                <p:cNvPr id="54" name="矩形 53"/>
                <p:cNvSpPr/>
                <p:nvPr/>
              </p:nvSpPr>
              <p:spPr>
                <a:xfrm>
                  <a:off x="1108099" y="3344465"/>
                  <a:ext cx="9613876" cy="169069"/>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anchor="ctr"/>
                <a:lstStyle/>
                <a:p>
                  <a:pPr algn="ctr"/>
                  <a:endParaRPr lang="zh-CN" altLang="en-US" b="1" noProof="1">
                    <a:solidFill>
                      <a:prstClr val="white"/>
                    </a:solidFill>
                    <a:latin typeface="Times New Roman" pitchFamily="18" charset="0"/>
                    <a:cs typeface="Times New Roman" pitchFamily="18" charset="0"/>
                    <a:sym typeface="+mn-lt"/>
                  </a:endParaRPr>
                </a:p>
              </p:txBody>
            </p:sp>
            <p:sp>
              <p:nvSpPr>
                <p:cNvPr id="55" name="矩形 54"/>
                <p:cNvSpPr/>
                <p:nvPr/>
              </p:nvSpPr>
              <p:spPr>
                <a:xfrm>
                  <a:off x="10994902" y="3344465"/>
                  <a:ext cx="107093" cy="169069"/>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anchor="ctr"/>
                <a:lstStyle/>
                <a:p>
                  <a:pPr algn="ctr"/>
                  <a:endParaRPr lang="zh-CN" altLang="en-US" b="1" noProof="1">
                    <a:solidFill>
                      <a:prstClr val="white"/>
                    </a:solidFill>
                    <a:latin typeface="Times New Roman" pitchFamily="18" charset="0"/>
                    <a:cs typeface="Times New Roman" pitchFamily="18" charset="0"/>
                    <a:sym typeface="+mn-lt"/>
                  </a:endParaRPr>
                </a:p>
              </p:txBody>
            </p:sp>
            <p:sp>
              <p:nvSpPr>
                <p:cNvPr id="56" name="矩形 55"/>
                <p:cNvSpPr/>
                <p:nvPr/>
              </p:nvSpPr>
              <p:spPr>
                <a:xfrm>
                  <a:off x="10759220" y="3344465"/>
                  <a:ext cx="198437" cy="169069"/>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anchor="ctr"/>
                <a:lstStyle/>
                <a:p>
                  <a:pPr algn="ctr"/>
                  <a:endParaRPr lang="zh-CN" altLang="en-US" b="1" noProof="1">
                    <a:solidFill>
                      <a:prstClr val="white"/>
                    </a:solidFill>
                    <a:latin typeface="Times New Roman" pitchFamily="18" charset="0"/>
                    <a:cs typeface="Times New Roman" pitchFamily="18" charset="0"/>
                    <a:sym typeface="+mn-lt"/>
                  </a:endParaRPr>
                </a:p>
              </p:txBody>
            </p:sp>
            <p:sp>
              <p:nvSpPr>
                <p:cNvPr id="57" name="等腰三角形 56"/>
                <p:cNvSpPr/>
                <p:nvPr/>
              </p:nvSpPr>
              <p:spPr>
                <a:xfrm rot="5400000">
                  <a:off x="11159803" y="3239763"/>
                  <a:ext cx="438144" cy="378476"/>
                </a:xfrm>
                <a:prstGeom prst="triangl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anchor="ctr"/>
                <a:lstStyle/>
                <a:p>
                  <a:pPr algn="ctr"/>
                  <a:endParaRPr lang="zh-CN" altLang="en-US" b="1" noProof="1">
                    <a:solidFill>
                      <a:prstClr val="white"/>
                    </a:solidFill>
                    <a:latin typeface="Times New Roman" pitchFamily="18" charset="0"/>
                    <a:cs typeface="Times New Roman" pitchFamily="18" charset="0"/>
                    <a:sym typeface="+mn-lt"/>
                  </a:endParaRPr>
                </a:p>
              </p:txBody>
            </p:sp>
          </p:grpSp>
        </p:grpSp>
        <p:grpSp>
          <p:nvGrpSpPr>
            <p:cNvPr id="13" name="组合 12"/>
            <p:cNvGrpSpPr>
              <a:grpSpLocks noChangeAspect="1"/>
            </p:cNvGrpSpPr>
            <p:nvPr/>
          </p:nvGrpSpPr>
          <p:grpSpPr>
            <a:xfrm>
              <a:off x="4211610" y="3166459"/>
              <a:ext cx="663573" cy="736909"/>
              <a:chOff x="628646" y="3090803"/>
              <a:chExt cx="794043" cy="676392"/>
            </a:xfrm>
            <a:solidFill>
              <a:srgbClr val="414455"/>
            </a:solidFill>
          </p:grpSpPr>
          <p:sp>
            <p:nvSpPr>
              <p:cNvPr id="45" name="六边形 44"/>
              <p:cNvSpPr/>
              <p:nvPr/>
            </p:nvSpPr>
            <p:spPr>
              <a:xfrm rot="5400000">
                <a:off x="686196"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1" noProof="1">
                  <a:solidFill>
                    <a:prstClr val="white"/>
                  </a:solidFill>
                  <a:latin typeface="Times New Roman" pitchFamily="18" charset="0"/>
                  <a:cs typeface="Times New Roman" pitchFamily="18" charset="0"/>
                  <a:sym typeface="+mn-lt"/>
                </a:endParaRPr>
              </a:p>
            </p:txBody>
          </p:sp>
          <p:sp>
            <p:nvSpPr>
              <p:cNvPr id="46" name="文本框 72"/>
              <p:cNvSpPr txBox="1"/>
              <p:nvPr/>
            </p:nvSpPr>
            <p:spPr>
              <a:xfrm>
                <a:off x="628646" y="3222458"/>
                <a:ext cx="794043" cy="339001"/>
              </a:xfrm>
              <a:prstGeom prst="rect">
                <a:avLst/>
              </a:prstGeom>
              <a:noFill/>
            </p:spPr>
            <p:txBody>
              <a:bodyPr>
                <a:spAutoFit/>
              </a:bodyPr>
              <a:lstStyle/>
              <a:p>
                <a:pPr algn="ctr"/>
                <a:r>
                  <a:rPr lang="en-US" altLang="zh-CN" b="1" noProof="1">
                    <a:solidFill>
                      <a:prstClr val="white"/>
                    </a:solidFill>
                    <a:latin typeface="Times New Roman" pitchFamily="18" charset="0"/>
                    <a:ea typeface="+mn-ea"/>
                    <a:cs typeface="Times New Roman" pitchFamily="18" charset="0"/>
                    <a:sym typeface="+mn-lt"/>
                  </a:rPr>
                  <a:t>1997</a:t>
                </a:r>
                <a:endParaRPr lang="zh-CN" altLang="en-US" b="1" noProof="1">
                  <a:solidFill>
                    <a:prstClr val="white"/>
                  </a:solidFill>
                  <a:latin typeface="Times New Roman" pitchFamily="18" charset="0"/>
                  <a:cs typeface="Times New Roman" pitchFamily="18" charset="0"/>
                  <a:sym typeface="+mn-lt"/>
                </a:endParaRPr>
              </a:p>
            </p:txBody>
          </p:sp>
        </p:grpSp>
        <p:sp>
          <p:nvSpPr>
            <p:cNvPr id="32775" name="文本框 75"/>
            <p:cNvSpPr txBox="1">
              <a:spLocks noChangeArrowheads="1"/>
            </p:cNvSpPr>
            <p:nvPr/>
          </p:nvSpPr>
          <p:spPr bwMode="auto">
            <a:xfrm>
              <a:off x="3542469" y="1767594"/>
              <a:ext cx="18326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dirty="0">
                  <a:solidFill>
                    <a:srgbClr val="0070C0"/>
                  </a:solidFill>
                  <a:latin typeface="Times New Roman" pitchFamily="18" charset="0"/>
                  <a:sym typeface="Arial" pitchFamily="34" charset="0"/>
                </a:rPr>
                <a:t>首批环境科学硕士学位授权点</a:t>
              </a:r>
              <a:endParaRPr lang="zh-CN" altLang="en-US" b="1" dirty="0">
                <a:solidFill>
                  <a:srgbClr val="0070C0"/>
                </a:solidFill>
                <a:latin typeface="Times New Roman" pitchFamily="18" charset="0"/>
                <a:sym typeface="Arial" pitchFamily="34" charset="0"/>
              </a:endParaRPr>
            </a:p>
          </p:txBody>
        </p:sp>
        <p:sp>
          <p:nvSpPr>
            <p:cNvPr id="43" name="六边形 42"/>
            <p:cNvSpPr/>
            <p:nvPr/>
          </p:nvSpPr>
          <p:spPr>
            <a:xfrm rot="5400000">
              <a:off x="6341497" y="3287562"/>
              <a:ext cx="743654" cy="50139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1" noProof="1">
                <a:solidFill>
                  <a:prstClr val="white"/>
                </a:solidFill>
                <a:latin typeface="Times New Roman" pitchFamily="18" charset="0"/>
                <a:cs typeface="Times New Roman" pitchFamily="18" charset="0"/>
                <a:sym typeface="+mn-lt"/>
              </a:endParaRPr>
            </a:p>
          </p:txBody>
        </p:sp>
        <p:sp>
          <p:nvSpPr>
            <p:cNvPr id="32777" name="文本框 82"/>
            <p:cNvSpPr txBox="1">
              <a:spLocks noChangeArrowheads="1"/>
            </p:cNvSpPr>
            <p:nvPr/>
          </p:nvSpPr>
          <p:spPr bwMode="auto">
            <a:xfrm>
              <a:off x="7430998" y="1539780"/>
              <a:ext cx="1968019" cy="92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b="1" dirty="0">
                  <a:solidFill>
                    <a:schemeClr val="tx1"/>
                  </a:solidFill>
                  <a:latin typeface="Times New Roman" pitchFamily="18" charset="0"/>
                  <a:sym typeface="Arial" pitchFamily="34" charset="0"/>
                </a:rPr>
                <a:t>环境科学与工程一级学科</a:t>
              </a:r>
              <a:endParaRPr lang="en-US" altLang="zh-CN" b="1" dirty="0">
                <a:solidFill>
                  <a:schemeClr val="tx1"/>
                </a:solidFill>
                <a:latin typeface="Times New Roman" pitchFamily="18" charset="0"/>
                <a:sym typeface="Arial" pitchFamily="34" charset="0"/>
              </a:endParaRPr>
            </a:p>
            <a:p>
              <a:pPr algn="ctr"/>
              <a:r>
                <a:rPr lang="zh-CN" altLang="en-US" b="1" dirty="0">
                  <a:solidFill>
                    <a:schemeClr val="tx1"/>
                  </a:solidFill>
                  <a:latin typeface="Times New Roman" pitchFamily="18" charset="0"/>
                  <a:sym typeface="Arial" pitchFamily="34" charset="0"/>
                </a:rPr>
                <a:t>硕士学位授权点</a:t>
              </a:r>
              <a:endParaRPr lang="zh-CN" altLang="en-US" b="1" dirty="0">
                <a:solidFill>
                  <a:schemeClr val="tx1"/>
                </a:solidFill>
                <a:latin typeface="Times New Roman" pitchFamily="18" charset="0"/>
                <a:sym typeface="Arial" pitchFamily="34" charset="0"/>
              </a:endParaRPr>
            </a:p>
          </p:txBody>
        </p:sp>
        <p:sp>
          <p:nvSpPr>
            <p:cNvPr id="41" name="六边形 40"/>
            <p:cNvSpPr/>
            <p:nvPr/>
          </p:nvSpPr>
          <p:spPr>
            <a:xfrm rot="5400000">
              <a:off x="7702169" y="3271599"/>
              <a:ext cx="736955" cy="487258"/>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1" noProof="1">
                <a:solidFill>
                  <a:prstClr val="white"/>
                </a:solidFill>
                <a:latin typeface="Times New Roman" pitchFamily="18" charset="0"/>
                <a:cs typeface="Times New Roman" pitchFamily="18" charset="0"/>
                <a:sym typeface="+mn-lt"/>
              </a:endParaRPr>
            </a:p>
          </p:txBody>
        </p:sp>
        <p:grpSp>
          <p:nvGrpSpPr>
            <p:cNvPr id="22" name="组合 21"/>
            <p:cNvGrpSpPr>
              <a:grpSpLocks noChangeAspect="1"/>
            </p:cNvGrpSpPr>
            <p:nvPr/>
          </p:nvGrpSpPr>
          <p:grpSpPr>
            <a:xfrm>
              <a:off x="3005956" y="3166458"/>
              <a:ext cx="642877" cy="736909"/>
              <a:chOff x="283187" y="3090803"/>
              <a:chExt cx="769275" cy="676392"/>
            </a:xfrm>
            <a:solidFill>
              <a:srgbClr val="414455"/>
            </a:solidFill>
          </p:grpSpPr>
          <p:sp>
            <p:nvSpPr>
              <p:cNvPr id="39" name="六边形 38"/>
              <p:cNvSpPr/>
              <p:nvPr/>
            </p:nvSpPr>
            <p:spPr>
              <a:xfrm rot="5400000">
                <a:off x="332841"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1" noProof="1">
                  <a:solidFill>
                    <a:prstClr val="white"/>
                  </a:solidFill>
                  <a:latin typeface="Times New Roman" pitchFamily="18" charset="0"/>
                  <a:cs typeface="Times New Roman" pitchFamily="18" charset="0"/>
                  <a:sym typeface="+mn-lt"/>
                </a:endParaRPr>
              </a:p>
            </p:txBody>
          </p:sp>
          <p:sp>
            <p:nvSpPr>
              <p:cNvPr id="40" name="文本框 93"/>
              <p:cNvSpPr txBox="1"/>
              <p:nvPr/>
            </p:nvSpPr>
            <p:spPr>
              <a:xfrm>
                <a:off x="283187" y="3212094"/>
                <a:ext cx="769275" cy="338059"/>
              </a:xfrm>
              <a:prstGeom prst="rect">
                <a:avLst/>
              </a:prstGeom>
              <a:noFill/>
            </p:spPr>
            <p:txBody>
              <a:bodyPr>
                <a:spAutoFit/>
              </a:bodyPr>
              <a:lstStyle/>
              <a:p>
                <a:pPr algn="ctr"/>
                <a:r>
                  <a:rPr lang="en-US" altLang="zh-CN" b="1" noProof="1">
                    <a:solidFill>
                      <a:prstClr val="white"/>
                    </a:solidFill>
                    <a:latin typeface="Times New Roman" pitchFamily="18" charset="0"/>
                    <a:ea typeface="+mn-ea"/>
                    <a:cs typeface="Times New Roman" pitchFamily="18" charset="0"/>
                    <a:sym typeface="+mn-lt"/>
                  </a:rPr>
                  <a:t>1993</a:t>
                </a:r>
                <a:endParaRPr lang="zh-CN" altLang="en-US" b="1" noProof="1">
                  <a:solidFill>
                    <a:prstClr val="white"/>
                  </a:solidFill>
                  <a:latin typeface="Times New Roman" pitchFamily="18" charset="0"/>
                  <a:cs typeface="Times New Roman" pitchFamily="18" charset="0"/>
                  <a:sym typeface="+mn-lt"/>
                </a:endParaRPr>
              </a:p>
            </p:txBody>
          </p:sp>
        </p:grpSp>
        <p:sp>
          <p:nvSpPr>
            <p:cNvPr id="32781" name="文本框 96"/>
            <p:cNvSpPr txBox="1">
              <a:spLocks noChangeArrowheads="1"/>
            </p:cNvSpPr>
            <p:nvPr/>
          </p:nvSpPr>
          <p:spPr bwMode="auto">
            <a:xfrm>
              <a:off x="2470158" y="4717175"/>
              <a:ext cx="1656103" cy="645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dirty="0">
                  <a:solidFill>
                    <a:srgbClr val="7030A0"/>
                  </a:solidFill>
                  <a:latin typeface="Times New Roman" pitchFamily="18" charset="0"/>
                  <a:sym typeface="Arial" pitchFamily="34" charset="0"/>
                </a:rPr>
                <a:t>招收材料化学硕士研究生</a:t>
              </a:r>
              <a:endParaRPr lang="zh-CN" altLang="en-US" b="1" dirty="0">
                <a:solidFill>
                  <a:srgbClr val="7030A0"/>
                </a:solidFill>
                <a:latin typeface="Times New Roman" pitchFamily="18" charset="0"/>
                <a:sym typeface="Arial" pitchFamily="34" charset="0"/>
              </a:endParaRPr>
            </a:p>
          </p:txBody>
        </p:sp>
        <p:sp>
          <p:nvSpPr>
            <p:cNvPr id="37" name="六边形 36"/>
            <p:cNvSpPr/>
            <p:nvPr/>
          </p:nvSpPr>
          <p:spPr>
            <a:xfrm rot="5400000">
              <a:off x="5253068" y="3251912"/>
              <a:ext cx="736955" cy="487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1" noProof="1">
                <a:solidFill>
                  <a:prstClr val="white"/>
                </a:solidFill>
                <a:latin typeface="Times New Roman" pitchFamily="18" charset="0"/>
                <a:cs typeface="Times New Roman" pitchFamily="18" charset="0"/>
                <a:sym typeface="+mn-lt"/>
              </a:endParaRPr>
            </a:p>
          </p:txBody>
        </p:sp>
        <p:sp>
          <p:nvSpPr>
            <p:cNvPr id="36" name="文本框 108"/>
            <p:cNvSpPr txBox="1"/>
            <p:nvPr/>
          </p:nvSpPr>
          <p:spPr>
            <a:xfrm>
              <a:off x="6333504" y="3334103"/>
              <a:ext cx="762059" cy="368305"/>
            </a:xfrm>
            <a:prstGeom prst="rect">
              <a:avLst/>
            </a:prstGeom>
            <a:noFill/>
          </p:spPr>
          <p:txBody>
            <a:bodyPr wrap="square">
              <a:spAutoFit/>
            </a:bodyPr>
            <a:lstStyle/>
            <a:p>
              <a:pPr algn="ctr"/>
              <a:r>
                <a:rPr lang="en-US" altLang="zh-CN" b="1" noProof="1">
                  <a:solidFill>
                    <a:prstClr val="white"/>
                  </a:solidFill>
                  <a:latin typeface="Times New Roman" pitchFamily="18" charset="0"/>
                  <a:ea typeface="+mn-ea"/>
                  <a:cs typeface="Times New Roman" pitchFamily="18" charset="0"/>
                  <a:sym typeface="+mn-lt"/>
                </a:rPr>
                <a:t>2007</a:t>
              </a:r>
              <a:endParaRPr lang="zh-CN" altLang="en-US" b="1" noProof="1">
                <a:solidFill>
                  <a:prstClr val="white"/>
                </a:solidFill>
                <a:latin typeface="Times New Roman" pitchFamily="18" charset="0"/>
                <a:cs typeface="Times New Roman" pitchFamily="18" charset="0"/>
                <a:sym typeface="+mn-lt"/>
              </a:endParaRPr>
            </a:p>
          </p:txBody>
        </p:sp>
        <p:sp>
          <p:nvSpPr>
            <p:cNvPr id="32785" name="文本框 111"/>
            <p:cNvSpPr txBox="1">
              <a:spLocks noChangeArrowheads="1"/>
            </p:cNvSpPr>
            <p:nvPr/>
          </p:nvSpPr>
          <p:spPr bwMode="auto">
            <a:xfrm>
              <a:off x="5641883" y="1705273"/>
              <a:ext cx="1964479" cy="645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b="1" dirty="0">
                  <a:solidFill>
                    <a:srgbClr val="0070C0"/>
                  </a:solidFill>
                  <a:latin typeface="Times New Roman" pitchFamily="18" charset="0"/>
                  <a:sym typeface="Arial" pitchFamily="34" charset="0"/>
                </a:rPr>
                <a:t>招收有机化学</a:t>
              </a:r>
              <a:endParaRPr lang="zh-CN" b="1" dirty="0">
                <a:solidFill>
                  <a:srgbClr val="0070C0"/>
                </a:solidFill>
                <a:latin typeface="Times New Roman" pitchFamily="18" charset="0"/>
                <a:sym typeface="Arial" pitchFamily="34" charset="0"/>
              </a:endParaRPr>
            </a:p>
            <a:p>
              <a:pPr algn="ctr"/>
              <a:r>
                <a:rPr lang="zh-CN" b="1" dirty="0">
                  <a:solidFill>
                    <a:srgbClr val="0070C0"/>
                  </a:solidFill>
                  <a:latin typeface="Times New Roman" pitchFamily="18" charset="0"/>
                  <a:sym typeface="Arial" pitchFamily="34" charset="0"/>
                </a:rPr>
                <a:t>硕士研究生</a:t>
              </a:r>
              <a:endParaRPr lang="zh-CN" altLang="en-US" b="1" dirty="0">
                <a:solidFill>
                  <a:srgbClr val="0070C0"/>
                </a:solidFill>
                <a:latin typeface="Times New Roman" pitchFamily="18" charset="0"/>
                <a:sym typeface="Arial" pitchFamily="34" charset="0"/>
              </a:endParaRPr>
            </a:p>
          </p:txBody>
        </p:sp>
        <p:grpSp>
          <p:nvGrpSpPr>
            <p:cNvPr id="30" name="组合 29"/>
            <p:cNvGrpSpPr>
              <a:grpSpLocks noChangeAspect="1"/>
            </p:cNvGrpSpPr>
            <p:nvPr/>
          </p:nvGrpSpPr>
          <p:grpSpPr>
            <a:xfrm>
              <a:off x="7767652" y="3166460"/>
              <a:ext cx="2135416" cy="736909"/>
              <a:chOff x="-626842" y="3090803"/>
              <a:chExt cx="2555264" cy="676392"/>
            </a:xfrm>
            <a:solidFill>
              <a:srgbClr val="414455"/>
            </a:solidFill>
          </p:grpSpPr>
          <p:sp>
            <p:nvSpPr>
              <p:cNvPr id="33" name="六边形 32"/>
              <p:cNvSpPr/>
              <p:nvPr/>
            </p:nvSpPr>
            <p:spPr>
              <a:xfrm rot="5400000">
                <a:off x="129867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1" noProof="1">
                  <a:solidFill>
                    <a:prstClr val="white"/>
                  </a:solidFill>
                  <a:latin typeface="Times New Roman" pitchFamily="18" charset="0"/>
                  <a:cs typeface="Times New Roman" pitchFamily="18" charset="0"/>
                  <a:sym typeface="+mn-lt"/>
                </a:endParaRPr>
              </a:p>
            </p:txBody>
          </p:sp>
          <p:sp>
            <p:nvSpPr>
              <p:cNvPr id="34" name="文本框 114"/>
              <p:cNvSpPr txBox="1"/>
              <p:nvPr/>
            </p:nvSpPr>
            <p:spPr>
              <a:xfrm>
                <a:off x="-626842" y="3222459"/>
                <a:ext cx="767800" cy="338059"/>
              </a:xfrm>
              <a:prstGeom prst="rect">
                <a:avLst/>
              </a:prstGeom>
              <a:noFill/>
            </p:spPr>
            <p:txBody>
              <a:bodyPr>
                <a:spAutoFit/>
              </a:bodyPr>
              <a:lstStyle/>
              <a:p>
                <a:pPr algn="ctr"/>
                <a:r>
                  <a:rPr lang="en-US" altLang="zh-CN" b="1" noProof="1">
                    <a:solidFill>
                      <a:prstClr val="white"/>
                    </a:solidFill>
                    <a:latin typeface="Times New Roman" pitchFamily="18" charset="0"/>
                    <a:ea typeface="+mn-ea"/>
                    <a:cs typeface="Times New Roman" pitchFamily="18" charset="0"/>
                    <a:sym typeface="+mn-lt"/>
                  </a:rPr>
                  <a:t>20</a:t>
                </a:r>
                <a:r>
                  <a:rPr lang="en-US" b="1" noProof="1">
                    <a:solidFill>
                      <a:prstClr val="white"/>
                    </a:solidFill>
                    <a:latin typeface="Times New Roman" pitchFamily="18" charset="0"/>
                    <a:ea typeface="+mn-ea"/>
                    <a:cs typeface="Times New Roman" pitchFamily="18" charset="0"/>
                    <a:sym typeface="+mn-lt"/>
                  </a:rPr>
                  <a:t>11</a:t>
                </a:r>
                <a:endParaRPr lang="en-US" b="1" noProof="1">
                  <a:solidFill>
                    <a:prstClr val="white"/>
                  </a:solidFill>
                  <a:latin typeface="Times New Roman" pitchFamily="18" charset="0"/>
                  <a:cs typeface="Times New Roman" pitchFamily="18" charset="0"/>
                  <a:sym typeface="+mn-lt"/>
                </a:endParaRPr>
              </a:p>
            </p:txBody>
          </p:sp>
        </p:grpSp>
        <p:sp>
          <p:nvSpPr>
            <p:cNvPr id="32787" name="文本框 111"/>
            <p:cNvSpPr txBox="1">
              <a:spLocks noChangeArrowheads="1"/>
            </p:cNvSpPr>
            <p:nvPr/>
          </p:nvSpPr>
          <p:spPr bwMode="auto">
            <a:xfrm>
              <a:off x="7328073" y="4678000"/>
              <a:ext cx="1580638" cy="645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b="1">
                  <a:solidFill>
                    <a:srgbClr val="FF0000"/>
                  </a:solidFill>
                  <a:latin typeface="Times New Roman" pitchFamily="18" charset="0"/>
                  <a:sym typeface="Arial" pitchFamily="34" charset="0"/>
                </a:rPr>
                <a:t>化学一级学科</a:t>
              </a:r>
              <a:endParaRPr lang="zh-CN" altLang="en-US" b="1">
                <a:solidFill>
                  <a:srgbClr val="FF0000"/>
                </a:solidFill>
                <a:latin typeface="Times New Roman" pitchFamily="18" charset="0"/>
                <a:sym typeface="Arial" pitchFamily="34" charset="0"/>
              </a:endParaRPr>
            </a:p>
            <a:p>
              <a:pPr algn="ctr"/>
              <a:r>
                <a:rPr lang="zh-CN" altLang="en-US" b="1">
                  <a:solidFill>
                    <a:srgbClr val="FF0000"/>
                  </a:solidFill>
                  <a:latin typeface="Times New Roman" pitchFamily="18" charset="0"/>
                  <a:sym typeface="Arial" pitchFamily="34" charset="0"/>
                </a:rPr>
                <a:t>硕士授权点</a:t>
              </a:r>
              <a:r>
                <a:rPr lang="en-US" altLang="zh-CN" b="1">
                  <a:solidFill>
                    <a:srgbClr val="FF0000"/>
                  </a:solidFill>
                  <a:latin typeface="Times New Roman" pitchFamily="18" charset="0"/>
                  <a:sym typeface="Arial" pitchFamily="34" charset="0"/>
                </a:rPr>
                <a:t> </a:t>
              </a:r>
              <a:endParaRPr lang="en-US" altLang="zh-CN" b="1">
                <a:solidFill>
                  <a:srgbClr val="FF0000"/>
                </a:solidFill>
                <a:latin typeface="Times New Roman" pitchFamily="18" charset="0"/>
                <a:sym typeface="Arial" pitchFamily="34" charset="0"/>
              </a:endParaRPr>
            </a:p>
          </p:txBody>
        </p:sp>
        <p:grpSp>
          <p:nvGrpSpPr>
            <p:cNvPr id="81" name="组合 80"/>
            <p:cNvGrpSpPr>
              <a:grpSpLocks noChangeAspect="1"/>
            </p:cNvGrpSpPr>
            <p:nvPr/>
          </p:nvGrpSpPr>
          <p:grpSpPr>
            <a:xfrm>
              <a:off x="1553558" y="3166456"/>
              <a:ext cx="1020777" cy="736909"/>
              <a:chOff x="771769" y="3090803"/>
              <a:chExt cx="1221480" cy="676392"/>
            </a:xfrm>
            <a:solidFill>
              <a:srgbClr val="414455"/>
            </a:solidFill>
          </p:grpSpPr>
          <p:sp>
            <p:nvSpPr>
              <p:cNvPr id="82" name="六边形 81"/>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1" noProof="1">
                  <a:solidFill>
                    <a:prstClr val="white"/>
                  </a:solidFill>
                  <a:latin typeface="Times New Roman" pitchFamily="18" charset="0"/>
                  <a:cs typeface="Times New Roman" pitchFamily="18" charset="0"/>
                  <a:sym typeface="+mn-lt"/>
                </a:endParaRPr>
              </a:p>
            </p:txBody>
          </p:sp>
          <p:sp>
            <p:nvSpPr>
              <p:cNvPr id="83" name="文本框 64"/>
              <p:cNvSpPr txBox="1"/>
              <p:nvPr/>
            </p:nvSpPr>
            <p:spPr>
              <a:xfrm>
                <a:off x="771769" y="3190627"/>
                <a:ext cx="1221480" cy="338059"/>
              </a:xfrm>
              <a:prstGeom prst="rect">
                <a:avLst/>
              </a:prstGeom>
              <a:noFill/>
            </p:spPr>
            <p:txBody>
              <a:bodyPr>
                <a:spAutoFit/>
              </a:bodyPr>
              <a:lstStyle/>
              <a:p>
                <a:pPr algn="ctr"/>
                <a:r>
                  <a:rPr lang="en-US" altLang="zh-CN" b="1" noProof="1">
                    <a:solidFill>
                      <a:prstClr val="white"/>
                    </a:solidFill>
                    <a:latin typeface="Times New Roman" pitchFamily="18" charset="0"/>
                    <a:ea typeface="+mn-ea"/>
                    <a:cs typeface="Times New Roman" pitchFamily="18" charset="0"/>
                    <a:sym typeface="+mn-lt"/>
                  </a:rPr>
                  <a:t>1985</a:t>
                </a:r>
                <a:endParaRPr lang="zh-CN" altLang="en-US" b="1" noProof="1">
                  <a:solidFill>
                    <a:prstClr val="white"/>
                  </a:solidFill>
                  <a:latin typeface="Times New Roman" pitchFamily="18" charset="0"/>
                  <a:cs typeface="Times New Roman" pitchFamily="18" charset="0"/>
                  <a:sym typeface="+mn-lt"/>
                </a:endParaRPr>
              </a:p>
            </p:txBody>
          </p:sp>
        </p:grpSp>
        <p:sp>
          <p:nvSpPr>
            <p:cNvPr id="32789" name="文本框 96"/>
            <p:cNvSpPr txBox="1">
              <a:spLocks noChangeArrowheads="1"/>
            </p:cNvSpPr>
            <p:nvPr/>
          </p:nvSpPr>
          <p:spPr bwMode="auto">
            <a:xfrm>
              <a:off x="1140815" y="1558830"/>
              <a:ext cx="1878477" cy="92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b="1">
                  <a:solidFill>
                    <a:srgbClr val="FF0000"/>
                  </a:solidFill>
                  <a:latin typeface="Times New Roman" pitchFamily="18" charset="0"/>
                  <a:sym typeface="Arial" pitchFamily="34" charset="0"/>
                </a:rPr>
                <a:t>联合培养环境化学和物理化学</a:t>
              </a:r>
              <a:endParaRPr lang="zh-CN" altLang="en-US" b="1">
                <a:solidFill>
                  <a:srgbClr val="FF0000"/>
                </a:solidFill>
                <a:latin typeface="Times New Roman" pitchFamily="18" charset="0"/>
                <a:sym typeface="Arial" pitchFamily="34" charset="0"/>
              </a:endParaRPr>
            </a:p>
            <a:p>
              <a:pPr algn="ctr"/>
              <a:r>
                <a:rPr lang="zh-CN" altLang="en-US" b="1">
                  <a:solidFill>
                    <a:srgbClr val="FF0000"/>
                  </a:solidFill>
                  <a:latin typeface="Times New Roman" pitchFamily="18" charset="0"/>
                  <a:sym typeface="Arial" pitchFamily="34" charset="0"/>
                </a:rPr>
                <a:t>硕士研究生</a:t>
              </a:r>
              <a:endParaRPr lang="zh-CN" altLang="en-US" b="1">
                <a:solidFill>
                  <a:srgbClr val="FF0000"/>
                </a:solidFill>
                <a:latin typeface="Times New Roman" pitchFamily="18" charset="0"/>
                <a:sym typeface="Arial" pitchFamily="34" charset="0"/>
              </a:endParaRPr>
            </a:p>
          </p:txBody>
        </p:sp>
        <p:cxnSp>
          <p:nvCxnSpPr>
            <p:cNvPr id="86" name="直接连接符 85"/>
            <p:cNvCxnSpPr/>
            <p:nvPr/>
          </p:nvCxnSpPr>
          <p:spPr>
            <a:xfrm>
              <a:off x="2079103" y="2446277"/>
              <a:ext cx="0" cy="8271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4542452" y="2400217"/>
              <a:ext cx="0" cy="7667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V="1">
              <a:off x="8095557" y="2453239"/>
              <a:ext cx="8256" cy="713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3327914" y="3903602"/>
              <a:ext cx="0" cy="8271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5601083" y="3824862"/>
              <a:ext cx="0" cy="8271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6696209" y="2328802"/>
              <a:ext cx="0" cy="8271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8065365" y="3844547"/>
              <a:ext cx="0" cy="8271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1" name="组合 61"/>
          <p:cNvGrpSpPr/>
          <p:nvPr/>
        </p:nvGrpSpPr>
        <p:grpSpPr bwMode="auto">
          <a:xfrm>
            <a:off x="0" y="898525"/>
            <a:ext cx="2474913" cy="654050"/>
            <a:chOff x="9717088" y="846138"/>
            <a:chExt cx="2474912"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9938327" y="917575"/>
              <a:ext cx="2066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800" b="1" dirty="0">
                  <a:solidFill>
                    <a:schemeClr val="bg1"/>
                  </a:solidFill>
                  <a:latin typeface="Cambria Math" pitchFamily="18" charset="0"/>
                </a:rPr>
                <a:t>历史沿革</a:t>
              </a:r>
              <a:endParaRPr lang="zh-CN" altLang="en-US" sz="2800" b="1" dirty="0">
                <a:solidFill>
                  <a:schemeClr val="bg1"/>
                </a:solidFill>
                <a:latin typeface="Cambria Math" pitchFamily="18" charset="0"/>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304163" y="3701441"/>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sp>
        <p:nvSpPr>
          <p:cNvPr id="3" name="文本框 96"/>
          <p:cNvSpPr txBox="1">
            <a:spLocks noChangeArrowheads="1"/>
          </p:cNvSpPr>
          <p:nvPr/>
        </p:nvSpPr>
        <p:spPr bwMode="auto">
          <a:xfrm>
            <a:off x="4757934" y="5049644"/>
            <a:ext cx="1655974"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algn="ctr"/>
            <a:r>
              <a:rPr lang="zh-CN" altLang="en-US" b="1" dirty="0">
                <a:ln w="12700">
                  <a:solidFill>
                    <a:schemeClr val="accent5"/>
                  </a:solidFill>
                  <a:prstDash val="solid"/>
                </a:ln>
                <a:solidFill>
                  <a:srgbClr val="000099"/>
                </a:solidFill>
                <a:effectLst/>
                <a:latin typeface="宋体" pitchFamily="2" charset="-122"/>
                <a:ea typeface="宋体" pitchFamily="2" charset="-122"/>
                <a:sym typeface="Arial" pitchFamily="34" charset="0"/>
              </a:rPr>
              <a:t>首批招收教育硕士研究生的授权点</a:t>
            </a:r>
            <a:endParaRPr lang="zh-CN" altLang="en-US" b="1" dirty="0">
              <a:ln w="12700">
                <a:solidFill>
                  <a:schemeClr val="accent5"/>
                </a:solidFill>
                <a:prstDash val="solid"/>
              </a:ln>
              <a:solidFill>
                <a:srgbClr val="000099"/>
              </a:solidFill>
              <a:effectLst/>
              <a:latin typeface="宋体" pitchFamily="2" charset="-122"/>
              <a:ea typeface="宋体" pitchFamily="2" charset="-122"/>
              <a:sym typeface="Arial" pitchFamily="34" charset="0"/>
            </a:endParaRPr>
          </a:p>
        </p:txBody>
      </p:sp>
      <p:sp>
        <p:nvSpPr>
          <p:cNvPr id="5" name="矩形 4"/>
          <p:cNvSpPr/>
          <p:nvPr userDrawn="1"/>
        </p:nvSpPr>
        <p:spPr>
          <a:xfrm>
            <a:off x="8782946"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sp>
        <p:nvSpPr>
          <p:cNvPr id="6" name="文本框 114"/>
          <p:cNvSpPr txBox="1"/>
          <p:nvPr/>
        </p:nvSpPr>
        <p:spPr>
          <a:xfrm>
            <a:off x="9340623" y="3723668"/>
            <a:ext cx="641595" cy="36576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2020</a:t>
            </a:r>
            <a:endParaRPr lang="en-US" b="1" noProof="1">
              <a:solidFill>
                <a:prstClr val="white"/>
              </a:solidFill>
              <a:latin typeface="Times New Roman" pitchFamily="18" charset="0"/>
              <a:cs typeface="Times New Roman" pitchFamily="18" charset="0"/>
              <a:sym typeface="+mn-lt"/>
            </a:endParaRPr>
          </a:p>
        </p:txBody>
      </p:sp>
      <p:cxnSp>
        <p:nvCxnSpPr>
          <p:cNvPr id="7" name="直接连接符 6"/>
          <p:cNvCxnSpPr/>
          <p:nvPr/>
        </p:nvCxnSpPr>
        <p:spPr>
          <a:xfrm>
            <a:off x="9677697" y="4258310"/>
            <a:ext cx="0" cy="8270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文本框 111"/>
          <p:cNvSpPr txBox="1">
            <a:spLocks noChangeArrowheads="1"/>
          </p:cNvSpPr>
          <p:nvPr/>
        </p:nvSpPr>
        <p:spPr bwMode="auto">
          <a:xfrm>
            <a:off x="9058569" y="5032694"/>
            <a:ext cx="158051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altLang="en-US" b="1">
                <a:solidFill>
                  <a:srgbClr val="FF0000"/>
                </a:solidFill>
                <a:latin typeface="Times New Roman" pitchFamily="18" charset="0"/>
                <a:sym typeface="Arial" pitchFamily="34" charset="0"/>
              </a:rPr>
              <a:t>申报了化学</a:t>
            </a:r>
            <a:endParaRPr lang="zh-CN" altLang="en-US" b="1">
              <a:solidFill>
                <a:srgbClr val="FF0000"/>
              </a:solidFill>
              <a:latin typeface="Times New Roman" pitchFamily="18" charset="0"/>
              <a:sym typeface="Arial" pitchFamily="34" charset="0"/>
            </a:endParaRPr>
          </a:p>
          <a:p>
            <a:pPr algn="ctr"/>
            <a:r>
              <a:rPr lang="zh-CN" altLang="en-US" b="1">
                <a:solidFill>
                  <a:srgbClr val="FF0000"/>
                </a:solidFill>
                <a:latin typeface="Times New Roman" pitchFamily="18" charset="0"/>
                <a:sym typeface="Arial" pitchFamily="34" charset="0"/>
              </a:rPr>
              <a:t>一级学科</a:t>
            </a:r>
            <a:endParaRPr lang="zh-CN" altLang="en-US" b="1">
              <a:solidFill>
                <a:srgbClr val="FF0000"/>
              </a:solidFill>
              <a:latin typeface="Times New Roman" pitchFamily="18" charset="0"/>
              <a:sym typeface="Arial" pitchFamily="34" charset="0"/>
            </a:endParaRPr>
          </a:p>
          <a:p>
            <a:pPr algn="ctr"/>
            <a:r>
              <a:rPr lang="zh-CN" altLang="en-US" b="1">
                <a:solidFill>
                  <a:srgbClr val="FF0000"/>
                </a:solidFill>
                <a:latin typeface="Times New Roman" pitchFamily="18" charset="0"/>
                <a:sym typeface="Arial" pitchFamily="34" charset="0"/>
              </a:rPr>
              <a:t>博士授权点</a:t>
            </a:r>
            <a:r>
              <a:rPr lang="en-US" altLang="zh-CN" b="1">
                <a:solidFill>
                  <a:srgbClr val="FF0000"/>
                </a:solidFill>
                <a:latin typeface="Times New Roman" pitchFamily="18" charset="0"/>
                <a:sym typeface="Arial" pitchFamily="34" charset="0"/>
              </a:rPr>
              <a:t> </a:t>
            </a:r>
            <a:endParaRPr lang="en-US" altLang="zh-CN" b="1">
              <a:solidFill>
                <a:srgbClr val="FF0000"/>
              </a:solidFill>
              <a:latin typeface="Times New Roman" pitchFamily="18" charset="0"/>
              <a:sym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61" name="组合 61"/>
          <p:cNvGrpSpPr/>
          <p:nvPr/>
        </p:nvGrpSpPr>
        <p:grpSpPr bwMode="auto">
          <a:xfrm>
            <a:off x="0" y="898525"/>
            <a:ext cx="2474913" cy="654050"/>
            <a:chOff x="9717088" y="846138"/>
            <a:chExt cx="2474912"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9938327" y="917575"/>
              <a:ext cx="20669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800" b="1" dirty="0">
                  <a:solidFill>
                    <a:srgbClr val="FF0000"/>
                  </a:solidFill>
                  <a:latin typeface="Cambria Math" pitchFamily="18" charset="0"/>
                </a:rPr>
                <a:t>招生专业</a:t>
              </a:r>
              <a:endParaRPr lang="zh-CN" altLang="en-US" sz="2800" b="1" dirty="0">
                <a:solidFill>
                  <a:srgbClr val="FF0000"/>
                </a:solidFill>
                <a:latin typeface="Cambria Math" pitchFamily="18" charset="0"/>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441958" y="3701441"/>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grpSp>
        <p:nvGrpSpPr>
          <p:cNvPr id="4" name="组合 67"/>
          <p:cNvGrpSpPr/>
          <p:nvPr/>
        </p:nvGrpSpPr>
        <p:grpSpPr bwMode="auto">
          <a:xfrm>
            <a:off x="1207135" y="1764665"/>
            <a:ext cx="6709410" cy="4137025"/>
            <a:chOff x="527452" y="2552074"/>
            <a:chExt cx="4648784" cy="2951622"/>
          </a:xfrm>
        </p:grpSpPr>
        <p:sp>
          <p:nvSpPr>
            <p:cNvPr id="5" name="圆角矩形 68"/>
            <p:cNvSpPr/>
            <p:nvPr/>
          </p:nvSpPr>
          <p:spPr>
            <a:xfrm>
              <a:off x="527452" y="3641954"/>
              <a:ext cx="1825624" cy="541427"/>
            </a:xfrm>
            <a:prstGeom prst="roundRect">
              <a:avLst/>
            </a:prstGeom>
            <a:solidFill>
              <a:schemeClr val="accent4">
                <a:lumMod val="60000"/>
                <a:lumOff val="40000"/>
              </a:schemeClr>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tx1"/>
                  </a:solidFill>
                </a:rPr>
                <a:t>硕士专业</a:t>
              </a:r>
              <a:endParaRPr lang="zh-CN" altLang="en-US" sz="2400" b="1" dirty="0">
                <a:solidFill>
                  <a:schemeClr val="tx1"/>
                </a:solidFill>
              </a:endParaRPr>
            </a:p>
          </p:txBody>
        </p:sp>
        <p:sp>
          <p:nvSpPr>
            <p:cNvPr id="6" name="矩形 69"/>
            <p:cNvSpPr>
              <a:spLocks noChangeArrowheads="1"/>
            </p:cNvSpPr>
            <p:nvPr/>
          </p:nvSpPr>
          <p:spPr bwMode="auto">
            <a:xfrm>
              <a:off x="3361279" y="3391113"/>
              <a:ext cx="1595243" cy="242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spcBef>
                  <a:spcPct val="0"/>
                </a:spcBef>
                <a:buFontTx/>
                <a:buNone/>
              </a:pPr>
              <a:r>
                <a:rPr lang="zh-CN" altLang="en-US" sz="1800">
                  <a:solidFill>
                    <a:srgbClr val="FFFFFF"/>
                  </a:solidFill>
                  <a:latin typeface="微软雅黑" pitchFamily="34" charset="-122"/>
                </a:rPr>
                <a:t>科学教育</a:t>
              </a:r>
              <a:endParaRPr lang="zh-CN" altLang="en-US" sz="1800">
                <a:solidFill>
                  <a:srgbClr val="FFFFFF"/>
                </a:solidFill>
                <a:latin typeface="微软雅黑" pitchFamily="34" charset="-122"/>
              </a:endParaRPr>
            </a:p>
          </p:txBody>
        </p:sp>
        <p:grpSp>
          <p:nvGrpSpPr>
            <p:cNvPr id="42" name="组合 70"/>
            <p:cNvGrpSpPr/>
            <p:nvPr/>
          </p:nvGrpSpPr>
          <p:grpSpPr bwMode="auto">
            <a:xfrm>
              <a:off x="3156837" y="2552074"/>
              <a:ext cx="2004126" cy="575367"/>
              <a:chOff x="4452173" y="720606"/>
              <a:chExt cx="1134214" cy="385763"/>
            </a:xfrm>
          </p:grpSpPr>
          <p:grpSp>
            <p:nvGrpSpPr>
              <p:cNvPr id="7" name="组合 92"/>
              <p:cNvGrpSpPr/>
              <p:nvPr/>
            </p:nvGrpSpPr>
            <p:grpSpPr bwMode="auto">
              <a:xfrm>
                <a:off x="4452173" y="720606"/>
                <a:ext cx="1134214" cy="385763"/>
                <a:chOff x="2099498" y="1186788"/>
                <a:chExt cx="1134214" cy="385763"/>
              </a:xfrm>
            </p:grpSpPr>
            <p:sp>
              <p:nvSpPr>
                <p:cNvPr id="66" name="圆角矩形 94"/>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67" name="圆角矩形 95"/>
                <p:cNvSpPr/>
                <p:nvPr/>
              </p:nvSpPr>
              <p:spPr>
                <a:xfrm>
                  <a:off x="2140499" y="1219916"/>
                  <a:ext cx="1052212" cy="319505"/>
                </a:xfrm>
                <a:prstGeom prst="roundRect">
                  <a:avLst/>
                </a:prstGeom>
                <a:solidFill>
                  <a:schemeClr val="accent4">
                    <a:lumMod val="40000"/>
                    <a:lumOff val="60000"/>
                  </a:schemeClr>
                </a:solidFill>
                <a:ln w="25400" cap="flat" cmpd="sng" algn="ctr">
                  <a:noFill/>
                  <a:prstDash val="solid"/>
                </a:ln>
                <a:effectLst>
                  <a:innerShdw blurRad="63500" dist="25400" dir="18660000">
                    <a:prstClr val="black">
                      <a:alpha val="35000"/>
                    </a:prstClr>
                  </a:innerShdw>
                </a:effectLst>
              </p:spPr>
              <p:txBody>
                <a:bodyPr anchor="ctr"/>
                <a:lstStyle/>
                <a:p>
                  <a:pPr algn="ctr">
                    <a:defRPr/>
                  </a:pPr>
                  <a:endParaRPr lang="zh-CN" altLang="en-US" kern="0" dirty="0">
                    <a:solidFill>
                      <a:srgbClr val="FFFFFF"/>
                    </a:solidFill>
                  </a:endParaRPr>
                </a:p>
              </p:txBody>
            </p:sp>
          </p:grpSp>
          <p:sp>
            <p:nvSpPr>
              <p:cNvPr id="65" name="矩形 64"/>
              <p:cNvSpPr/>
              <p:nvPr/>
            </p:nvSpPr>
            <p:spPr>
              <a:xfrm>
                <a:off x="4605338" y="798799"/>
                <a:ext cx="845567" cy="249686"/>
              </a:xfrm>
              <a:prstGeom prst="rect">
                <a:avLst/>
              </a:prstGeom>
            </p:spPr>
            <p:txBody>
              <a:bodyPr wrap="square">
                <a:spAutoFit/>
              </a:bodyPr>
              <a:lstStyle/>
              <a:p>
                <a:pPr algn="ctr">
                  <a:defRPr/>
                </a:pPr>
                <a:r>
                  <a:rPr lang="zh-CN" altLang="en-US" sz="2800" b="1" dirty="0">
                    <a:solidFill>
                      <a:srgbClr val="0000DC"/>
                    </a:solidFill>
                    <a:latin typeface="微软雅黑" pitchFamily="34" charset="-122"/>
                  </a:rPr>
                  <a:t>化   学</a:t>
                </a:r>
                <a:endParaRPr lang="zh-CN" altLang="en-US" sz="2800" b="1" dirty="0">
                  <a:solidFill>
                    <a:srgbClr val="0000DC"/>
                  </a:solidFill>
                  <a:latin typeface="微软雅黑" pitchFamily="34" charset="-122"/>
                </a:endParaRPr>
              </a:p>
            </p:txBody>
          </p:sp>
        </p:grpSp>
        <p:cxnSp>
          <p:nvCxnSpPr>
            <p:cNvPr id="9" name="直接连接符 8"/>
            <p:cNvCxnSpPr/>
            <p:nvPr/>
          </p:nvCxnSpPr>
          <p:spPr>
            <a:xfrm flipH="1">
              <a:off x="2839149" y="2839292"/>
              <a:ext cx="29372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2819462" y="3954771"/>
              <a:ext cx="29372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2839149" y="5137362"/>
              <a:ext cx="29372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839149" y="2832944"/>
              <a:ext cx="0" cy="23310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396186" y="3954454"/>
              <a:ext cx="42867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组合 77"/>
            <p:cNvGrpSpPr/>
            <p:nvPr/>
          </p:nvGrpSpPr>
          <p:grpSpPr bwMode="auto">
            <a:xfrm>
              <a:off x="3164487" y="3678641"/>
              <a:ext cx="2004126" cy="575367"/>
              <a:chOff x="4466348" y="946772"/>
              <a:chExt cx="1134214" cy="385763"/>
            </a:xfrm>
          </p:grpSpPr>
          <p:grpSp>
            <p:nvGrpSpPr>
              <p:cNvPr id="60" name="组合 88"/>
              <p:cNvGrpSpPr/>
              <p:nvPr/>
            </p:nvGrpSpPr>
            <p:grpSpPr bwMode="auto">
              <a:xfrm>
                <a:off x="4466348" y="946772"/>
                <a:ext cx="1134214" cy="385763"/>
                <a:chOff x="2113673" y="1412954"/>
                <a:chExt cx="1134214" cy="385763"/>
              </a:xfrm>
            </p:grpSpPr>
            <p:sp>
              <p:nvSpPr>
                <p:cNvPr id="15" name="圆角矩形 90"/>
                <p:cNvSpPr/>
                <p:nvPr/>
              </p:nvSpPr>
              <p:spPr>
                <a:xfrm>
                  <a:off x="2113673" y="1412954"/>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6" name="圆角矩形 91"/>
                <p:cNvSpPr/>
                <p:nvPr/>
              </p:nvSpPr>
              <p:spPr>
                <a:xfrm>
                  <a:off x="2164124" y="1453285"/>
                  <a:ext cx="1052212" cy="319505"/>
                </a:xfrm>
                <a:prstGeom prst="roundRect">
                  <a:avLst/>
                </a:prstGeom>
                <a:solidFill>
                  <a:schemeClr val="accent4">
                    <a:lumMod val="40000"/>
                    <a:lumOff val="60000"/>
                  </a:schemeClr>
                </a:solidFill>
                <a:ln w="25400" cap="flat" cmpd="sng" algn="ctr">
                  <a:noFill/>
                  <a:prstDash val="solid"/>
                </a:ln>
                <a:effectLst>
                  <a:innerShdw blurRad="63500" dist="25400" dir="18660000">
                    <a:prstClr val="black">
                      <a:alpha val="35000"/>
                    </a:prstClr>
                  </a:innerShdw>
                </a:effectLst>
              </p:spPr>
              <p:txBody>
                <a:bodyPr anchor="ctr"/>
                <a:lstStyle/>
                <a:p>
                  <a:pPr algn="ctr">
                    <a:defRPr/>
                  </a:pPr>
                  <a:r>
                    <a:rPr lang="en-US" altLang="zh-CN" kern="0" dirty="0">
                      <a:solidFill>
                        <a:srgbClr val="FFFFFF"/>
                      </a:solidFill>
                    </a:rPr>
                    <a:t> </a:t>
                  </a:r>
                  <a:endParaRPr lang="en-US" altLang="zh-CN" kern="0" dirty="0">
                    <a:solidFill>
                      <a:srgbClr val="FFFFFF"/>
                    </a:solidFill>
                  </a:endParaRPr>
                </a:p>
              </p:txBody>
            </p:sp>
          </p:grpSp>
          <p:sp>
            <p:nvSpPr>
              <p:cNvPr id="17" name="矩形 16"/>
              <p:cNvSpPr/>
              <p:nvPr/>
            </p:nvSpPr>
            <p:spPr>
              <a:xfrm>
                <a:off x="4506859" y="1036456"/>
                <a:ext cx="1024325" cy="220222"/>
              </a:xfrm>
              <a:prstGeom prst="rect">
                <a:avLst/>
              </a:prstGeom>
            </p:spPr>
            <p:txBody>
              <a:bodyPr wrap="square">
                <a:spAutoFit/>
              </a:bodyPr>
              <a:lstStyle/>
              <a:p>
                <a:pPr algn="ctr">
                  <a:defRPr/>
                </a:pPr>
                <a:r>
                  <a:rPr lang="zh-CN" altLang="en-US" sz="2400" b="1" dirty="0">
                    <a:solidFill>
                      <a:schemeClr val="tx1">
                        <a:lumMod val="65000"/>
                        <a:lumOff val="35000"/>
                      </a:schemeClr>
                    </a:solidFill>
                    <a:latin typeface="微软雅黑" pitchFamily="34" charset="-122"/>
                  </a:rPr>
                  <a:t>环境科学与工程</a:t>
                </a:r>
                <a:endParaRPr lang="zh-CN" altLang="en-US" sz="2400" b="1" dirty="0">
                  <a:solidFill>
                    <a:schemeClr val="tx1">
                      <a:lumMod val="65000"/>
                      <a:lumOff val="35000"/>
                    </a:schemeClr>
                  </a:solidFill>
                  <a:latin typeface="微软雅黑" pitchFamily="34" charset="-122"/>
                </a:endParaRPr>
              </a:p>
            </p:txBody>
          </p:sp>
        </p:grpSp>
        <p:grpSp>
          <p:nvGrpSpPr>
            <p:cNvPr id="18" name="组合 84"/>
            <p:cNvGrpSpPr/>
            <p:nvPr/>
          </p:nvGrpSpPr>
          <p:grpSpPr bwMode="auto">
            <a:xfrm>
              <a:off x="3172110" y="4928329"/>
              <a:ext cx="2004126" cy="575367"/>
              <a:chOff x="2121781" y="1741303"/>
              <a:chExt cx="1134214" cy="385763"/>
            </a:xfrm>
          </p:grpSpPr>
          <p:sp>
            <p:nvSpPr>
              <p:cNvPr id="58" name="圆角矩形 86"/>
              <p:cNvSpPr/>
              <p:nvPr/>
            </p:nvSpPr>
            <p:spPr>
              <a:xfrm>
                <a:off x="2121781" y="1741303"/>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59" name="圆角矩形 87"/>
              <p:cNvSpPr/>
              <p:nvPr/>
            </p:nvSpPr>
            <p:spPr>
              <a:xfrm>
                <a:off x="2164123" y="1777253"/>
                <a:ext cx="1052212" cy="319505"/>
              </a:xfrm>
              <a:prstGeom prst="roundRect">
                <a:avLst/>
              </a:prstGeom>
              <a:solidFill>
                <a:schemeClr val="accent4">
                  <a:lumMod val="40000"/>
                  <a:lumOff val="60000"/>
                </a:schemeClr>
              </a:solidFill>
              <a:ln w="25400" cap="flat" cmpd="sng" algn="ctr">
                <a:noFill/>
                <a:prstDash val="solid"/>
              </a:ln>
              <a:effectLst>
                <a:innerShdw blurRad="63500" dist="25400" dir="18660000">
                  <a:prstClr val="black">
                    <a:alpha val="35000"/>
                  </a:prstClr>
                </a:innerShdw>
              </a:effectLst>
            </p:spPr>
            <p:txBody>
              <a:bodyPr anchor="ctr"/>
              <a:lstStyle/>
              <a:p>
                <a:pPr algn="ctr">
                  <a:defRPr/>
                </a:pPr>
                <a:endParaRPr lang="zh-CN" altLang="en-US" kern="0" dirty="0">
                  <a:solidFill>
                    <a:srgbClr val="FFFFFF"/>
                  </a:solidFill>
                </a:endParaRPr>
              </a:p>
            </p:txBody>
          </p:sp>
        </p:grpSp>
      </p:grpSp>
      <p:sp>
        <p:nvSpPr>
          <p:cNvPr id="68" name="矩形 67"/>
          <p:cNvSpPr/>
          <p:nvPr/>
        </p:nvSpPr>
        <p:spPr bwMode="auto">
          <a:xfrm>
            <a:off x="5271770" y="5297805"/>
            <a:ext cx="2643505" cy="460375"/>
          </a:xfrm>
          <a:prstGeom prst="rect">
            <a:avLst/>
          </a:prstGeom>
        </p:spPr>
        <p:txBody>
          <a:bodyPr wrap="square">
            <a:spAutoFit/>
          </a:bodyPr>
          <a:lstStyle/>
          <a:p>
            <a:pPr algn="ctr">
              <a:defRPr/>
            </a:pPr>
            <a:r>
              <a:rPr lang="zh-CN" altLang="en-US" sz="2400" b="1" dirty="0">
                <a:solidFill>
                  <a:srgbClr val="FF0000"/>
                </a:solidFill>
                <a:latin typeface="微软雅黑" pitchFamily="34" charset="-122"/>
              </a:rPr>
              <a:t>学科教学（化学）</a:t>
            </a:r>
            <a:endParaRPr lang="zh-CN" altLang="en-US" sz="2400" b="1" dirty="0">
              <a:solidFill>
                <a:srgbClr val="FF0000"/>
              </a:solidFill>
              <a:latin typeface="微软雅黑" pitchFamily="34" charset="-122"/>
            </a:endParaRPr>
          </a:p>
        </p:txBody>
      </p:sp>
      <p:sp>
        <p:nvSpPr>
          <p:cNvPr id="3" name="圆角矩形 95"/>
          <p:cNvSpPr/>
          <p:nvPr/>
        </p:nvSpPr>
        <p:spPr>
          <a:xfrm>
            <a:off x="8105140" y="1820545"/>
            <a:ext cx="2503170" cy="681355"/>
          </a:xfrm>
          <a:prstGeom prst="roundRect">
            <a:avLst/>
          </a:prstGeom>
          <a:solidFill>
            <a:schemeClr val="accent4">
              <a:lumMod val="40000"/>
              <a:lumOff val="60000"/>
            </a:schemeClr>
          </a:solidFill>
          <a:ln w="25400" cap="flat" cmpd="sng" algn="ctr">
            <a:noFill/>
            <a:prstDash val="solid"/>
          </a:ln>
          <a:effectLst>
            <a:innerShdw blurRad="63500" dist="25400" dir="18660000">
              <a:prstClr val="black">
                <a:alpha val="35000"/>
              </a:prstClr>
            </a:innerShdw>
          </a:effectLst>
        </p:spPr>
        <p:txBody>
          <a:bodyPr anchor="ctr"/>
          <a:p>
            <a:pPr algn="ctr">
              <a:defRPr/>
            </a:pPr>
            <a:r>
              <a:rPr lang="zh-CN" altLang="en-US" sz="2800" kern="0" dirty="0">
                <a:solidFill>
                  <a:srgbClr val="0000DC"/>
                </a:solidFill>
              </a:rPr>
              <a:t>学术硕士</a:t>
            </a:r>
            <a:endParaRPr lang="zh-CN" altLang="en-US" sz="2800" kern="0" dirty="0">
              <a:solidFill>
                <a:srgbClr val="0000DC"/>
              </a:solidFill>
            </a:endParaRPr>
          </a:p>
        </p:txBody>
      </p:sp>
      <p:sp>
        <p:nvSpPr>
          <p:cNvPr id="8" name="圆角矩形 95"/>
          <p:cNvSpPr/>
          <p:nvPr/>
        </p:nvSpPr>
        <p:spPr>
          <a:xfrm>
            <a:off x="8134985" y="3437255"/>
            <a:ext cx="2503170" cy="681355"/>
          </a:xfrm>
          <a:prstGeom prst="roundRect">
            <a:avLst/>
          </a:prstGeom>
          <a:solidFill>
            <a:schemeClr val="accent4">
              <a:lumMod val="40000"/>
              <a:lumOff val="60000"/>
            </a:schemeClr>
          </a:solidFill>
          <a:ln w="25400" cap="flat" cmpd="sng" algn="ctr">
            <a:noFill/>
            <a:prstDash val="solid"/>
          </a:ln>
          <a:effectLst>
            <a:innerShdw blurRad="63500" dist="25400" dir="18660000">
              <a:prstClr val="black">
                <a:alpha val="35000"/>
              </a:prstClr>
            </a:innerShdw>
          </a:effectLst>
        </p:spPr>
        <p:txBody>
          <a:bodyPr anchor="ctr"/>
          <a:p>
            <a:pPr algn="ctr">
              <a:defRPr/>
            </a:pPr>
            <a:r>
              <a:rPr lang="zh-CN" altLang="en-US" sz="2800" kern="0" dirty="0">
                <a:solidFill>
                  <a:schemeClr val="accent2"/>
                </a:solidFill>
              </a:rPr>
              <a:t>学术硕士</a:t>
            </a:r>
            <a:endParaRPr lang="zh-CN" altLang="en-US" sz="2800" kern="0" dirty="0">
              <a:solidFill>
                <a:schemeClr val="accent2"/>
              </a:solidFill>
            </a:endParaRPr>
          </a:p>
        </p:txBody>
      </p:sp>
      <p:sp>
        <p:nvSpPr>
          <p:cNvPr id="13" name="圆角矩形 95"/>
          <p:cNvSpPr/>
          <p:nvPr/>
        </p:nvSpPr>
        <p:spPr>
          <a:xfrm>
            <a:off x="8124190" y="5164455"/>
            <a:ext cx="2503170" cy="681355"/>
          </a:xfrm>
          <a:prstGeom prst="roundRect">
            <a:avLst/>
          </a:prstGeom>
          <a:solidFill>
            <a:schemeClr val="accent4">
              <a:lumMod val="40000"/>
              <a:lumOff val="60000"/>
            </a:schemeClr>
          </a:solidFill>
          <a:ln w="25400" cap="flat" cmpd="sng" algn="ctr">
            <a:noFill/>
            <a:prstDash val="solid"/>
          </a:ln>
          <a:effectLst>
            <a:innerShdw blurRad="63500" dist="25400" dir="18660000">
              <a:prstClr val="black">
                <a:alpha val="35000"/>
              </a:prstClr>
            </a:innerShdw>
          </a:effectLst>
        </p:spPr>
        <p:txBody>
          <a:bodyPr anchor="ctr"/>
          <a:p>
            <a:pPr algn="ctr">
              <a:defRPr/>
            </a:pPr>
            <a:r>
              <a:rPr lang="zh-CN" altLang="en-US" sz="2800" kern="0" dirty="0">
                <a:solidFill>
                  <a:srgbClr val="FF0000"/>
                </a:solidFill>
              </a:rPr>
              <a:t>专业硕士</a:t>
            </a:r>
            <a:endParaRPr lang="zh-CN" altLang="en-US" sz="2800" kern="0" dirty="0">
              <a:solidFill>
                <a:srgbClr val="FF0000"/>
              </a:solidFill>
            </a:endParaRPr>
          </a:p>
        </p:txBody>
      </p:sp>
      <p:sp>
        <p:nvSpPr>
          <p:cNvPr id="19" name="矩形 18"/>
          <p:cNvSpPr/>
          <p:nvPr userDrawn="1"/>
        </p:nvSpPr>
        <p:spPr>
          <a:xfrm>
            <a:off x="8802631"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61" name="组合 61"/>
          <p:cNvGrpSpPr/>
          <p:nvPr/>
        </p:nvGrpSpPr>
        <p:grpSpPr bwMode="auto">
          <a:xfrm>
            <a:off x="0" y="898525"/>
            <a:ext cx="2474913" cy="654050"/>
            <a:chOff x="9717088" y="846138"/>
            <a:chExt cx="2474912"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9938327" y="917575"/>
              <a:ext cx="20669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800" b="1" dirty="0">
                  <a:solidFill>
                    <a:srgbClr val="FF0000"/>
                  </a:solidFill>
                  <a:latin typeface="Cambria Math" pitchFamily="18" charset="0"/>
                </a:rPr>
                <a:t>考试科目</a:t>
              </a:r>
              <a:endParaRPr lang="zh-CN" altLang="en-US" sz="2800" b="1" dirty="0">
                <a:solidFill>
                  <a:srgbClr val="FF0000"/>
                </a:solidFill>
                <a:latin typeface="Cambria Math" pitchFamily="18" charset="0"/>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441958" y="3701441"/>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graphicFrame>
        <p:nvGraphicFramePr>
          <p:cNvPr id="8" name="表格 7"/>
          <p:cNvGraphicFramePr>
            <a:graphicFrameLocks noGrp="1"/>
          </p:cNvGraphicFramePr>
          <p:nvPr>
            <p:custDataLst>
              <p:tags r:id="rId1"/>
            </p:custDataLst>
          </p:nvPr>
        </p:nvGraphicFramePr>
        <p:xfrm>
          <a:off x="1054735" y="1730375"/>
          <a:ext cx="10097135" cy="4311015"/>
        </p:xfrm>
        <a:graphic>
          <a:graphicData uri="http://schemas.openxmlformats.org/drawingml/2006/table">
            <a:tbl>
              <a:tblPr/>
              <a:tblGrid>
                <a:gridCol w="5724525"/>
                <a:gridCol w="4372610"/>
              </a:tblGrid>
              <a:tr h="418465">
                <a:tc>
                  <a:txBody>
                    <a:bodyPr/>
                    <a:p>
                      <a:pPr algn="ctr">
                        <a:lnSpc>
                          <a:spcPct val="150000"/>
                        </a:lnSpc>
                        <a:spcBef>
                          <a:spcPts val="600"/>
                        </a:spcBef>
                        <a:spcAft>
                          <a:spcPts val="600"/>
                        </a:spcAft>
                      </a:pPr>
                      <a:r>
                        <a:rPr lang="zh-CN" sz="1800" b="1" kern="100" dirty="0">
                          <a:latin typeface="Times New Roman" pitchFamily="18" charset="0"/>
                          <a:ea typeface="宋体" pitchFamily="2" charset="-122"/>
                          <a:cs typeface="Times New Roman" pitchFamily="18" charset="0"/>
                        </a:rPr>
                        <a:t>招生专业</a:t>
                      </a:r>
                      <a:endParaRPr lang="zh-CN" sz="1800" kern="100" dirty="0">
                        <a:latin typeface="Times New Roman" pitchFamily="18" charset="0"/>
                        <a:ea typeface="宋体" pitchFamily="2" charset="-122"/>
                        <a:cs typeface="Times New Roman" pitchFamily="18" charset="0"/>
                      </a:endParaRPr>
                    </a:p>
                  </a:txBody>
                  <a:tcPr marL="7189" marR="7189" marT="718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p>
                      <a:pPr algn="ctr">
                        <a:lnSpc>
                          <a:spcPct val="150000"/>
                        </a:lnSpc>
                        <a:spcBef>
                          <a:spcPts val="600"/>
                        </a:spcBef>
                        <a:spcAft>
                          <a:spcPts val="600"/>
                        </a:spcAft>
                      </a:pPr>
                      <a:r>
                        <a:rPr lang="zh-CN" sz="1800" b="1" kern="100" dirty="0">
                          <a:latin typeface="Times New Roman" pitchFamily="18" charset="0"/>
                          <a:ea typeface="宋体" pitchFamily="2" charset="-122"/>
                          <a:cs typeface="Times New Roman" pitchFamily="18" charset="0"/>
                        </a:rPr>
                        <a:t>考试科目</a:t>
                      </a:r>
                      <a:endParaRPr lang="zh-CN" sz="1800" kern="100" dirty="0">
                        <a:latin typeface="Times New Roman" pitchFamily="18" charset="0"/>
                        <a:ea typeface="宋体" pitchFamily="2" charset="-122"/>
                        <a:cs typeface="Times New Roman" pitchFamily="18" charset="0"/>
                      </a:endParaRPr>
                    </a:p>
                  </a:txBody>
                  <a:tcPr marL="7189" marR="7189" marT="718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1035685">
                <a:tc>
                  <a:txBody>
                    <a:bodyPr/>
                    <a:p>
                      <a:pPr algn="just">
                        <a:spcBef>
                          <a:spcPts val="600"/>
                        </a:spcBef>
                        <a:spcAft>
                          <a:spcPts val="600"/>
                        </a:spcAft>
                      </a:pPr>
                      <a:r>
                        <a:rPr lang="en-US" sz="1400" b="1" kern="100" dirty="0">
                          <a:solidFill>
                            <a:srgbClr val="0000FF"/>
                          </a:solidFill>
                          <a:latin typeface="仿宋_GB2312"/>
                          <a:ea typeface="宋体" pitchFamily="2" charset="-122"/>
                          <a:cs typeface="Times New Roman"/>
                        </a:rPr>
                        <a:t>070300</a:t>
                      </a:r>
                      <a:r>
                        <a:rPr lang="zh-CN" altLang="en-US" sz="1400" b="1" kern="100" dirty="0">
                          <a:solidFill>
                            <a:srgbClr val="0000FF"/>
                          </a:solidFill>
                          <a:latin typeface="仿宋_GB2312"/>
                          <a:ea typeface="宋体" pitchFamily="2" charset="-122"/>
                          <a:cs typeface="Times New Roman"/>
                        </a:rPr>
                        <a:t>化学</a:t>
                      </a:r>
                      <a:r>
                        <a:rPr lang="zh-CN" altLang="en-US" sz="1400" b="1" kern="100" dirty="0">
                          <a:solidFill>
                            <a:schemeClr val="tx1"/>
                          </a:solidFill>
                          <a:latin typeface="仿宋_GB2312"/>
                          <a:ea typeface="宋体" pitchFamily="2" charset="-122"/>
                          <a:cs typeface="Times New Roman"/>
                        </a:rPr>
                        <a:t>（理学硕士学位</a:t>
                      </a:r>
                      <a:r>
                        <a:rPr lang="zh-CN" sz="1400" kern="100" dirty="0">
                          <a:latin typeface="仿宋_GB2312"/>
                          <a:ea typeface="宋体" pitchFamily="2" charset="-122"/>
                          <a:cs typeface="Times New Roman"/>
                        </a:rPr>
                        <a:t>）：</a:t>
                      </a:r>
                      <a:endParaRPr lang="zh-CN" sz="1400" kern="100" dirty="0">
                        <a:latin typeface="Calibri"/>
                        <a:ea typeface="宋体" pitchFamily="2" charset="-122"/>
                        <a:cs typeface="Times New Roman"/>
                      </a:endParaRPr>
                    </a:p>
                    <a:p>
                      <a:pPr algn="just">
                        <a:spcBef>
                          <a:spcPts val="600"/>
                        </a:spcBef>
                        <a:spcAft>
                          <a:spcPts val="600"/>
                        </a:spcAft>
                      </a:pPr>
                      <a:r>
                        <a:rPr lang="en-US" sz="1400" b="1" kern="100" dirty="0">
                          <a:solidFill>
                            <a:schemeClr val="tx1"/>
                          </a:solidFill>
                          <a:latin typeface="仿宋_GB2312"/>
                          <a:ea typeface="宋体" pitchFamily="2" charset="-122"/>
                          <a:cs typeface="Times New Roman"/>
                        </a:rPr>
                        <a:t>01</a:t>
                      </a:r>
                      <a:r>
                        <a:rPr lang="zh-CN" altLang="en-US" sz="1400" b="1" kern="100" dirty="0">
                          <a:solidFill>
                            <a:schemeClr val="tx1"/>
                          </a:solidFill>
                          <a:latin typeface="仿宋_GB2312"/>
                          <a:ea typeface="宋体" pitchFamily="2" charset="-122"/>
                          <a:cs typeface="Times New Roman"/>
                        </a:rPr>
                        <a:t>有机材料化学；</a:t>
                      </a:r>
                      <a:r>
                        <a:rPr lang="en-US" sz="1400" b="1" kern="100" dirty="0">
                          <a:solidFill>
                            <a:schemeClr val="tx1"/>
                          </a:solidFill>
                          <a:latin typeface="仿宋_GB2312"/>
                          <a:ea typeface="宋体" pitchFamily="2" charset="-122"/>
                          <a:cs typeface="Times New Roman"/>
                        </a:rPr>
                        <a:t>02</a:t>
                      </a:r>
                      <a:r>
                        <a:rPr lang="zh-CN" altLang="en-US" sz="1400" b="1" kern="100" dirty="0">
                          <a:solidFill>
                            <a:schemeClr val="tx1"/>
                          </a:solidFill>
                          <a:latin typeface="仿宋_GB2312"/>
                          <a:ea typeface="宋体" pitchFamily="2" charset="-122"/>
                          <a:cs typeface="Times New Roman"/>
                        </a:rPr>
                        <a:t>有机合成方法学；</a:t>
                      </a:r>
                      <a:r>
                        <a:rPr lang="en-US" altLang="zh-CN" sz="1400" b="1" kern="100" dirty="0">
                          <a:solidFill>
                            <a:schemeClr val="tx1"/>
                          </a:solidFill>
                          <a:latin typeface="仿宋_GB2312"/>
                          <a:ea typeface="宋体" pitchFamily="2" charset="-122"/>
                          <a:cs typeface="Times New Roman"/>
                        </a:rPr>
                        <a:t>0</a:t>
                      </a:r>
                      <a:r>
                        <a:rPr lang="en-US" sz="1400" b="1" kern="100" dirty="0">
                          <a:solidFill>
                            <a:schemeClr val="tx1"/>
                          </a:solidFill>
                          <a:latin typeface="仿宋_GB2312"/>
                          <a:ea typeface="宋体" pitchFamily="2" charset="-122"/>
                          <a:cs typeface="Times New Roman"/>
                        </a:rPr>
                        <a:t>3</a:t>
                      </a:r>
                      <a:r>
                        <a:rPr lang="zh-CN" altLang="en-US" sz="1400" b="1" kern="100" dirty="0">
                          <a:solidFill>
                            <a:schemeClr val="tx1"/>
                          </a:solidFill>
                          <a:latin typeface="仿宋_GB2312"/>
                          <a:ea typeface="宋体" pitchFamily="2" charset="-122"/>
                          <a:cs typeface="Times New Roman"/>
                        </a:rPr>
                        <a:t>无机材料化学；</a:t>
                      </a:r>
                      <a:endParaRPr lang="zh-CN" altLang="en-US" sz="1400" b="1" kern="100" dirty="0">
                        <a:solidFill>
                          <a:schemeClr val="tx1"/>
                        </a:solidFill>
                        <a:latin typeface="仿宋_GB2312"/>
                        <a:ea typeface="宋体" pitchFamily="2" charset="-122"/>
                        <a:cs typeface="Times New Roman"/>
                      </a:endParaRPr>
                    </a:p>
                    <a:p>
                      <a:pPr algn="just">
                        <a:spcBef>
                          <a:spcPts val="600"/>
                        </a:spcBef>
                        <a:spcAft>
                          <a:spcPts val="600"/>
                        </a:spcAft>
                      </a:pPr>
                      <a:r>
                        <a:rPr lang="en-US" sz="1400" b="1" kern="100" dirty="0">
                          <a:solidFill>
                            <a:schemeClr val="tx1"/>
                          </a:solidFill>
                          <a:latin typeface="仿宋_GB2312"/>
                          <a:ea typeface="宋体" pitchFamily="2" charset="-122"/>
                          <a:cs typeface="Times New Roman"/>
                        </a:rPr>
                        <a:t>04</a:t>
                      </a:r>
                      <a:r>
                        <a:rPr lang="zh-CN" altLang="en-US" sz="1400" b="1" kern="100" dirty="0">
                          <a:solidFill>
                            <a:schemeClr val="tx1"/>
                          </a:solidFill>
                          <a:latin typeface="仿宋_GB2312"/>
                          <a:ea typeface="宋体" pitchFamily="2" charset="-122"/>
                          <a:cs typeface="Times New Roman"/>
                        </a:rPr>
                        <a:t>分析化学；   </a:t>
                      </a:r>
                      <a:r>
                        <a:rPr lang="en-US" altLang="zh-CN" sz="1400" b="1" kern="100" dirty="0">
                          <a:solidFill>
                            <a:schemeClr val="tx1"/>
                          </a:solidFill>
                          <a:latin typeface="仿宋_GB2312"/>
                          <a:ea typeface="宋体" pitchFamily="2" charset="-122"/>
                          <a:cs typeface="Times New Roman"/>
                        </a:rPr>
                        <a:t>0</a:t>
                      </a:r>
                      <a:r>
                        <a:rPr lang="en-US" sz="1400" b="1" kern="100" dirty="0">
                          <a:solidFill>
                            <a:schemeClr val="tx1"/>
                          </a:solidFill>
                          <a:latin typeface="仿宋_GB2312"/>
                          <a:ea typeface="宋体" pitchFamily="2" charset="-122"/>
                          <a:cs typeface="Times New Roman"/>
                        </a:rPr>
                        <a:t>5</a:t>
                      </a:r>
                      <a:r>
                        <a:rPr lang="zh-CN" altLang="en-US" sz="1400" b="1" kern="100" dirty="0">
                          <a:solidFill>
                            <a:schemeClr val="tx1"/>
                          </a:solidFill>
                          <a:latin typeface="仿宋_GB2312"/>
                          <a:ea typeface="宋体" pitchFamily="2" charset="-122"/>
                          <a:cs typeface="Times New Roman"/>
                        </a:rPr>
                        <a:t>物理化学；       </a:t>
                      </a:r>
                      <a:r>
                        <a:rPr lang="en-US" sz="1400" b="1" kern="100" dirty="0">
                          <a:solidFill>
                            <a:schemeClr val="tx1"/>
                          </a:solidFill>
                          <a:latin typeface="仿宋_GB2312"/>
                          <a:ea typeface="宋体" pitchFamily="2" charset="-122"/>
                          <a:cs typeface="Times New Roman"/>
                        </a:rPr>
                        <a:t>06</a:t>
                      </a:r>
                      <a:r>
                        <a:rPr lang="zh-CN" altLang="en-US" sz="1400" b="1" kern="100" dirty="0">
                          <a:solidFill>
                            <a:schemeClr val="tx1"/>
                          </a:solidFill>
                          <a:latin typeface="仿宋_GB2312"/>
                          <a:ea typeface="宋体" pitchFamily="2" charset="-122"/>
                          <a:cs typeface="Times New Roman"/>
                        </a:rPr>
                        <a:t>环境化学</a:t>
                      </a:r>
                      <a:endParaRPr lang="zh-CN" altLang="en-US" sz="1400" b="1" kern="100" dirty="0">
                        <a:solidFill>
                          <a:schemeClr val="tx1"/>
                        </a:solidFill>
                        <a:latin typeface="仿宋_GB2312"/>
                        <a:ea typeface="宋体" pitchFamily="2" charset="-122"/>
                        <a:cs typeface="Times New Roman"/>
                      </a:endParaRPr>
                    </a:p>
                  </a:txBody>
                  <a:tcPr marL="7189" marR="7189" marT="718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marL="0" algn="ctr" defTabSz="914400" rtl="0" eaLnBrk="1" latinLnBrk="0" hangingPunct="1">
                        <a:spcBef>
                          <a:spcPts val="600"/>
                        </a:spcBef>
                        <a:spcAft>
                          <a:spcPts val="600"/>
                        </a:spcAft>
                      </a:pPr>
                      <a:r>
                        <a:rPr lang="en-US" sz="1400" b="1" kern="100" dirty="0">
                          <a:solidFill>
                            <a:schemeClr val="tx1"/>
                          </a:solidFill>
                          <a:latin typeface="仿宋_GB2312"/>
                          <a:ea typeface="宋体" pitchFamily="2" charset="-122"/>
                          <a:cs typeface="Times New Roman"/>
                        </a:rPr>
                        <a:t>101</a:t>
                      </a:r>
                      <a:r>
                        <a:rPr lang="zh-CN" altLang="en-US" sz="1400" b="1" kern="100" dirty="0">
                          <a:solidFill>
                            <a:schemeClr val="tx1"/>
                          </a:solidFill>
                          <a:latin typeface="仿宋_GB2312"/>
                          <a:ea typeface="宋体" pitchFamily="2" charset="-122"/>
                          <a:cs typeface="Times New Roman"/>
                        </a:rPr>
                        <a:t>政治        </a:t>
                      </a:r>
                      <a:r>
                        <a:rPr lang="en-US" sz="1400" b="1" kern="100" dirty="0">
                          <a:solidFill>
                            <a:schemeClr val="tx1"/>
                          </a:solidFill>
                          <a:latin typeface="仿宋_GB2312"/>
                          <a:ea typeface="宋体" pitchFamily="2" charset="-122"/>
                          <a:cs typeface="Times New Roman"/>
                        </a:rPr>
                        <a:t>201</a:t>
                      </a:r>
                      <a:r>
                        <a:rPr lang="zh-CN" altLang="en-US" sz="1400" b="1" kern="100" dirty="0">
                          <a:solidFill>
                            <a:schemeClr val="tx1"/>
                          </a:solidFill>
                          <a:latin typeface="仿宋_GB2312"/>
                          <a:ea typeface="宋体" pitchFamily="2" charset="-122"/>
                          <a:cs typeface="Times New Roman"/>
                        </a:rPr>
                        <a:t>英语一</a:t>
                      </a:r>
                      <a:endParaRPr lang="en-US" altLang="zh-CN" sz="1400" b="1" kern="100" dirty="0">
                        <a:solidFill>
                          <a:schemeClr val="tx1"/>
                        </a:solidFill>
                        <a:latin typeface="仿宋_GB2312"/>
                        <a:ea typeface="宋体" pitchFamily="2" charset="-122"/>
                        <a:cs typeface="Times New Roman"/>
                      </a:endParaRPr>
                    </a:p>
                    <a:p>
                      <a:pPr marL="0" algn="ctr" defTabSz="914400" rtl="0" eaLnBrk="1" latinLnBrk="0" hangingPunct="1">
                        <a:spcBef>
                          <a:spcPts val="600"/>
                        </a:spcBef>
                        <a:spcAft>
                          <a:spcPts val="600"/>
                        </a:spcAft>
                      </a:pPr>
                      <a:r>
                        <a:rPr lang="en-US" sz="1400" b="1" kern="100" dirty="0">
                          <a:solidFill>
                            <a:schemeClr val="tx1"/>
                          </a:solidFill>
                          <a:latin typeface="仿宋_GB2312"/>
                          <a:ea typeface="宋体" pitchFamily="2" charset="-122"/>
                          <a:cs typeface="Times New Roman"/>
                        </a:rPr>
                        <a:t>835</a:t>
                      </a:r>
                      <a:r>
                        <a:rPr lang="zh-CN" altLang="en-US" sz="1400" b="1" kern="100" dirty="0">
                          <a:solidFill>
                            <a:schemeClr val="tx1"/>
                          </a:solidFill>
                          <a:latin typeface="仿宋_GB2312"/>
                          <a:ea typeface="宋体" pitchFamily="2" charset="-122"/>
                          <a:cs typeface="Times New Roman"/>
                        </a:rPr>
                        <a:t>无机化学     </a:t>
                      </a:r>
                      <a:r>
                        <a:rPr lang="en-US" sz="1400" b="1" kern="100" dirty="0">
                          <a:solidFill>
                            <a:schemeClr val="tx1"/>
                          </a:solidFill>
                          <a:latin typeface="仿宋_GB2312"/>
                          <a:ea typeface="宋体" pitchFamily="2" charset="-122"/>
                          <a:cs typeface="Times New Roman"/>
                        </a:rPr>
                        <a:t>635</a:t>
                      </a:r>
                      <a:r>
                        <a:rPr lang="zh-CN" altLang="en-US" sz="1400" b="1" kern="100" dirty="0">
                          <a:solidFill>
                            <a:schemeClr val="tx1"/>
                          </a:solidFill>
                          <a:latin typeface="仿宋_GB2312"/>
                          <a:ea typeface="宋体" pitchFamily="2" charset="-122"/>
                          <a:cs typeface="Times New Roman"/>
                        </a:rPr>
                        <a:t>有机化学</a:t>
                      </a:r>
                      <a:endParaRPr lang="zh-CN" altLang="en-US" sz="1400" b="1" kern="100" dirty="0">
                        <a:solidFill>
                          <a:schemeClr val="tx1"/>
                        </a:solidFill>
                        <a:latin typeface="仿宋_GB2312"/>
                        <a:ea typeface="宋体" pitchFamily="2" charset="-122"/>
                        <a:cs typeface="Times New Roman"/>
                      </a:endParaRPr>
                    </a:p>
                  </a:txBody>
                  <a:tcPr marL="7189" marR="7189" marT="718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1865">
                <a:tc>
                  <a:txBody>
                    <a:bodyPr/>
                    <a:p>
                      <a:pPr algn="just">
                        <a:spcBef>
                          <a:spcPts val="600"/>
                        </a:spcBef>
                        <a:spcAft>
                          <a:spcPts val="600"/>
                        </a:spcAft>
                      </a:pPr>
                      <a:r>
                        <a:rPr lang="en-US" sz="1400" b="1" kern="100" dirty="0">
                          <a:solidFill>
                            <a:srgbClr val="0000FF"/>
                          </a:solidFill>
                          <a:latin typeface="仿宋_GB2312"/>
                          <a:ea typeface="宋体" pitchFamily="2" charset="-122"/>
                          <a:cs typeface="Times New Roman"/>
                        </a:rPr>
                        <a:t>083000</a:t>
                      </a:r>
                      <a:r>
                        <a:rPr lang="zh-CN" altLang="en-US" sz="1400" b="1" kern="100" dirty="0">
                          <a:solidFill>
                            <a:srgbClr val="0000FF"/>
                          </a:solidFill>
                          <a:latin typeface="仿宋_GB2312"/>
                          <a:ea typeface="宋体" pitchFamily="2" charset="-122"/>
                          <a:cs typeface="Times New Roman"/>
                        </a:rPr>
                        <a:t>环境科学与工程</a:t>
                      </a:r>
                      <a:r>
                        <a:rPr lang="zh-CN" sz="1400" kern="100" dirty="0">
                          <a:latin typeface="仿宋_GB2312"/>
                          <a:ea typeface="宋体" pitchFamily="2" charset="-122"/>
                          <a:cs typeface="Times New Roman"/>
                        </a:rPr>
                        <a:t>（</a:t>
                      </a:r>
                      <a:r>
                        <a:rPr lang="zh-CN" altLang="en-US" sz="1400" b="1" kern="100" dirty="0">
                          <a:solidFill>
                            <a:srgbClr val="FF0000"/>
                          </a:solidFill>
                          <a:latin typeface="仿宋_GB2312"/>
                          <a:ea typeface="宋体" pitchFamily="2" charset="-122"/>
                          <a:cs typeface="Times New Roman"/>
                        </a:rPr>
                        <a:t>工学硕士学位</a:t>
                      </a:r>
                      <a:r>
                        <a:rPr lang="zh-CN" altLang="en-US" sz="1400" b="1" kern="100" dirty="0">
                          <a:solidFill>
                            <a:schemeClr val="tx1"/>
                          </a:solidFill>
                          <a:latin typeface="仿宋_GB2312"/>
                          <a:ea typeface="宋体" pitchFamily="2" charset="-122"/>
                          <a:cs typeface="Times New Roman"/>
                        </a:rPr>
                        <a:t>）</a:t>
                      </a:r>
                      <a:r>
                        <a:rPr lang="zh-CN" sz="1400" kern="100" dirty="0">
                          <a:latin typeface="仿宋_GB2312"/>
                          <a:ea typeface="宋体" pitchFamily="2" charset="-122"/>
                          <a:cs typeface="Times New Roman"/>
                        </a:rPr>
                        <a:t>：</a:t>
                      </a:r>
                      <a:endParaRPr lang="zh-CN" sz="1400" kern="100" dirty="0">
                        <a:latin typeface="Calibri"/>
                        <a:ea typeface="宋体" pitchFamily="2" charset="-122"/>
                        <a:cs typeface="Times New Roman"/>
                      </a:endParaRPr>
                    </a:p>
                    <a:p>
                      <a:pPr algn="just">
                        <a:spcBef>
                          <a:spcPts val="600"/>
                        </a:spcBef>
                        <a:spcAft>
                          <a:spcPts val="600"/>
                        </a:spcAft>
                      </a:pPr>
                      <a:r>
                        <a:rPr lang="en-US" sz="1400" b="1" kern="100" dirty="0">
                          <a:solidFill>
                            <a:schemeClr val="tx1"/>
                          </a:solidFill>
                          <a:latin typeface="仿宋_GB2312"/>
                          <a:ea typeface="宋体" pitchFamily="2" charset="-122"/>
                          <a:cs typeface="Times New Roman"/>
                        </a:rPr>
                        <a:t>01</a:t>
                      </a:r>
                      <a:r>
                        <a:rPr lang="zh-CN" altLang="en-US" sz="1400" b="1" kern="100" dirty="0">
                          <a:solidFill>
                            <a:schemeClr val="tx1"/>
                          </a:solidFill>
                          <a:latin typeface="仿宋_GB2312"/>
                          <a:ea typeface="宋体" pitchFamily="2" charset="-122"/>
                          <a:cs typeface="Times New Roman"/>
                        </a:rPr>
                        <a:t>固体废弃物处理与资源化；</a:t>
                      </a:r>
                      <a:r>
                        <a:rPr lang="en-US" sz="1400" b="1" kern="100" dirty="0">
                          <a:solidFill>
                            <a:schemeClr val="tx1"/>
                          </a:solidFill>
                          <a:latin typeface="仿宋_GB2312"/>
                          <a:ea typeface="宋体" pitchFamily="2" charset="-122"/>
                          <a:cs typeface="Times New Roman"/>
                        </a:rPr>
                        <a:t>02</a:t>
                      </a:r>
                      <a:r>
                        <a:rPr lang="zh-CN" altLang="en-US" sz="1400" b="1" kern="100" dirty="0">
                          <a:solidFill>
                            <a:schemeClr val="tx1"/>
                          </a:solidFill>
                          <a:latin typeface="仿宋_GB2312"/>
                          <a:ea typeface="宋体" pitchFamily="2" charset="-122"/>
                          <a:cs typeface="Times New Roman"/>
                        </a:rPr>
                        <a:t>环境污染预防与控制；</a:t>
                      </a:r>
                      <a:endParaRPr lang="en-US" altLang="zh-CN" sz="1400" b="1" kern="100" dirty="0">
                        <a:solidFill>
                          <a:schemeClr val="tx1"/>
                        </a:solidFill>
                        <a:latin typeface="仿宋_GB2312"/>
                        <a:ea typeface="宋体" pitchFamily="2" charset="-122"/>
                        <a:cs typeface="Times New Roman"/>
                      </a:endParaRPr>
                    </a:p>
                    <a:p>
                      <a:pPr algn="just">
                        <a:spcBef>
                          <a:spcPts val="600"/>
                        </a:spcBef>
                        <a:spcAft>
                          <a:spcPts val="600"/>
                        </a:spcAft>
                      </a:pPr>
                      <a:r>
                        <a:rPr lang="en-US" sz="1400" b="1" kern="100" dirty="0">
                          <a:solidFill>
                            <a:schemeClr val="tx1"/>
                          </a:solidFill>
                          <a:latin typeface="仿宋_GB2312"/>
                          <a:ea typeface="宋体" pitchFamily="2" charset="-122"/>
                          <a:cs typeface="Times New Roman"/>
                        </a:rPr>
                        <a:t>03</a:t>
                      </a:r>
                      <a:r>
                        <a:rPr lang="zh-CN" altLang="en-US" sz="1400" b="1" kern="100" dirty="0">
                          <a:solidFill>
                            <a:schemeClr val="tx1"/>
                          </a:solidFill>
                          <a:latin typeface="仿宋_GB2312"/>
                          <a:ea typeface="宋体" pitchFamily="2" charset="-122"/>
                          <a:cs typeface="Times New Roman"/>
                        </a:rPr>
                        <a:t>环境功能材料 </a:t>
                      </a:r>
                      <a:endParaRPr lang="zh-CN" altLang="en-US" sz="1400" b="1" kern="100" dirty="0">
                        <a:solidFill>
                          <a:schemeClr val="tx1"/>
                        </a:solidFill>
                        <a:latin typeface="仿宋_GB2312"/>
                        <a:ea typeface="宋体" pitchFamily="2" charset="-122"/>
                        <a:cs typeface="Times New Roman"/>
                      </a:endParaRPr>
                    </a:p>
                  </a:txBody>
                  <a:tcPr marL="7189" marR="7189" marT="718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p>
                      <a:pPr algn="ctr">
                        <a:spcBef>
                          <a:spcPts val="600"/>
                        </a:spcBef>
                        <a:spcAft>
                          <a:spcPts val="600"/>
                        </a:spcAft>
                      </a:pPr>
                      <a:r>
                        <a:rPr lang="en-US" sz="1400" b="1" kern="100" dirty="0">
                          <a:solidFill>
                            <a:schemeClr val="tx1"/>
                          </a:solidFill>
                          <a:latin typeface="仿宋_GB2312"/>
                          <a:ea typeface="宋体" pitchFamily="2" charset="-122"/>
                          <a:cs typeface="Times New Roman"/>
                        </a:rPr>
                        <a:t>101</a:t>
                      </a:r>
                      <a:r>
                        <a:rPr lang="zh-CN" altLang="en-US" sz="1400" b="1" kern="100" dirty="0">
                          <a:solidFill>
                            <a:schemeClr val="tx1"/>
                          </a:solidFill>
                          <a:latin typeface="仿宋_GB2312"/>
                          <a:ea typeface="宋体" pitchFamily="2" charset="-122"/>
                          <a:cs typeface="Times New Roman"/>
                        </a:rPr>
                        <a:t>政治         </a:t>
                      </a:r>
                      <a:r>
                        <a:rPr lang="en-US" sz="1400" b="1" kern="100" dirty="0">
                          <a:solidFill>
                            <a:schemeClr val="tx1"/>
                          </a:solidFill>
                          <a:latin typeface="仿宋_GB2312"/>
                          <a:ea typeface="宋体" pitchFamily="2" charset="-122"/>
                          <a:cs typeface="Times New Roman"/>
                        </a:rPr>
                        <a:t>201</a:t>
                      </a:r>
                      <a:r>
                        <a:rPr lang="zh-CN" altLang="en-US" sz="1400" b="1" kern="100" dirty="0">
                          <a:solidFill>
                            <a:schemeClr val="tx1"/>
                          </a:solidFill>
                          <a:latin typeface="仿宋_GB2312"/>
                          <a:ea typeface="宋体" pitchFamily="2" charset="-122"/>
                          <a:cs typeface="Times New Roman"/>
                        </a:rPr>
                        <a:t>英语一</a:t>
                      </a:r>
                      <a:endParaRPr lang="en-US" altLang="zh-CN" sz="1400" b="1" kern="100" dirty="0">
                        <a:solidFill>
                          <a:schemeClr val="tx1"/>
                        </a:solidFill>
                        <a:latin typeface="仿宋_GB2312"/>
                        <a:ea typeface="宋体" pitchFamily="2" charset="-122"/>
                        <a:cs typeface="Times New Roman"/>
                      </a:endParaRPr>
                    </a:p>
                    <a:p>
                      <a:pPr algn="ctr">
                        <a:spcBef>
                          <a:spcPts val="600"/>
                        </a:spcBef>
                        <a:spcAft>
                          <a:spcPts val="600"/>
                        </a:spcAft>
                      </a:pPr>
                      <a:r>
                        <a:rPr lang="en-US" sz="1400" b="1" kern="100" dirty="0">
                          <a:solidFill>
                            <a:schemeClr val="tx1"/>
                          </a:solidFill>
                          <a:latin typeface="仿宋_GB2312"/>
                          <a:ea typeface="宋体" pitchFamily="2" charset="-122"/>
                          <a:cs typeface="Times New Roman"/>
                        </a:rPr>
                        <a:t>302</a:t>
                      </a:r>
                      <a:r>
                        <a:rPr lang="zh-CN" altLang="en-US" sz="1400" b="1" kern="100" dirty="0">
                          <a:solidFill>
                            <a:schemeClr val="tx1"/>
                          </a:solidFill>
                          <a:latin typeface="仿宋_GB2312"/>
                          <a:ea typeface="宋体" pitchFamily="2" charset="-122"/>
                          <a:cs typeface="Times New Roman"/>
                        </a:rPr>
                        <a:t>数学二      </a:t>
                      </a:r>
                      <a:r>
                        <a:rPr lang="en-US" sz="1400" b="1" kern="100" dirty="0">
                          <a:solidFill>
                            <a:schemeClr val="tx1"/>
                          </a:solidFill>
                          <a:latin typeface="仿宋_GB2312"/>
                          <a:ea typeface="宋体" pitchFamily="2" charset="-122"/>
                          <a:cs typeface="Times New Roman"/>
                        </a:rPr>
                        <a:t>836</a:t>
                      </a:r>
                      <a:r>
                        <a:rPr lang="zh-CN" altLang="en-US" sz="1400" b="1" kern="100" dirty="0">
                          <a:solidFill>
                            <a:schemeClr val="tx1"/>
                          </a:solidFill>
                          <a:latin typeface="仿宋_GB2312"/>
                          <a:ea typeface="宋体" pitchFamily="2" charset="-122"/>
                          <a:cs typeface="Times New Roman"/>
                        </a:rPr>
                        <a:t>环境学概论</a:t>
                      </a:r>
                      <a:endParaRPr lang="zh-CN" altLang="en-US" sz="1400" b="1" kern="100" dirty="0">
                        <a:solidFill>
                          <a:schemeClr val="tx1"/>
                        </a:solidFill>
                        <a:latin typeface="仿宋_GB2312"/>
                        <a:ea typeface="宋体" pitchFamily="2" charset="-122"/>
                        <a:cs typeface="Times New Roman"/>
                      </a:endParaRPr>
                    </a:p>
                  </a:txBody>
                  <a:tcPr marL="7189" marR="7189" marT="718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907415">
                <a:tc>
                  <a:txBody>
                    <a:bodyPr/>
                    <a:p>
                      <a:pPr marL="0" algn="just" defTabSz="914400" rtl="0" eaLnBrk="1" latinLnBrk="0" hangingPunct="1">
                        <a:spcBef>
                          <a:spcPts val="600"/>
                        </a:spcBef>
                        <a:spcAft>
                          <a:spcPts val="600"/>
                        </a:spcAft>
                      </a:pPr>
                      <a:r>
                        <a:rPr lang="en-US" sz="1400" b="1" kern="100" dirty="0">
                          <a:solidFill>
                            <a:srgbClr val="0000FF"/>
                          </a:solidFill>
                          <a:latin typeface="仿宋_GB2312"/>
                          <a:ea typeface="宋体" pitchFamily="2" charset="-122"/>
                          <a:cs typeface="Times New Roman"/>
                        </a:rPr>
                        <a:t>045106</a:t>
                      </a:r>
                      <a:r>
                        <a:rPr lang="zh-CN" altLang="en-US" sz="1400" b="1" kern="100" dirty="0">
                          <a:solidFill>
                            <a:srgbClr val="0000FF"/>
                          </a:solidFill>
                          <a:latin typeface="仿宋_GB2312"/>
                          <a:ea typeface="宋体" pitchFamily="2" charset="-122"/>
                          <a:cs typeface="Times New Roman"/>
                        </a:rPr>
                        <a:t>学科教学（化学）（</a:t>
                      </a:r>
                      <a:r>
                        <a:rPr lang="zh-CN" altLang="en-US" sz="1400" b="1" kern="100" dirty="0">
                          <a:solidFill>
                            <a:schemeClr val="tx1"/>
                          </a:solidFill>
                          <a:latin typeface="仿宋_GB2312"/>
                          <a:ea typeface="宋体" pitchFamily="2" charset="-122"/>
                          <a:cs typeface="Times New Roman"/>
                        </a:rPr>
                        <a:t>教育硕士专业学位）： </a:t>
                      </a:r>
                      <a:endParaRPr lang="zh-CN" altLang="en-US" sz="1400" b="1" kern="100" dirty="0">
                        <a:solidFill>
                          <a:schemeClr val="tx1"/>
                        </a:solidFill>
                        <a:latin typeface="仿宋_GB2312"/>
                        <a:ea typeface="宋体" pitchFamily="2" charset="-122"/>
                        <a:cs typeface="Times New Roman"/>
                      </a:endParaRPr>
                    </a:p>
                    <a:p>
                      <a:pPr marL="0" algn="just" defTabSz="914400" rtl="0" eaLnBrk="1" latinLnBrk="0" hangingPunct="1">
                        <a:spcBef>
                          <a:spcPts val="600"/>
                        </a:spcBef>
                        <a:spcAft>
                          <a:spcPts val="600"/>
                        </a:spcAft>
                      </a:pPr>
                      <a:r>
                        <a:rPr lang="en-US" sz="1400" b="1" kern="100" dirty="0">
                          <a:solidFill>
                            <a:schemeClr val="tx1"/>
                          </a:solidFill>
                          <a:latin typeface="仿宋_GB2312"/>
                          <a:ea typeface="宋体" pitchFamily="2" charset="-122"/>
                          <a:cs typeface="Times New Roman"/>
                        </a:rPr>
                        <a:t>01</a:t>
                      </a:r>
                      <a:r>
                        <a:rPr lang="zh-CN" altLang="en-US" sz="1400" b="1" kern="100" dirty="0">
                          <a:solidFill>
                            <a:schemeClr val="tx1"/>
                          </a:solidFill>
                          <a:latin typeface="仿宋_GB2312"/>
                          <a:ea typeface="宋体" pitchFamily="2" charset="-122"/>
                          <a:cs typeface="Times New Roman"/>
                        </a:rPr>
                        <a:t>化学教学；   </a:t>
                      </a:r>
                      <a:r>
                        <a:rPr lang="en-US" altLang="zh-CN" sz="1400" b="1" kern="100" dirty="0">
                          <a:solidFill>
                            <a:schemeClr val="tx1"/>
                          </a:solidFill>
                          <a:latin typeface="仿宋_GB2312"/>
                          <a:ea typeface="宋体" pitchFamily="2" charset="-122"/>
                          <a:cs typeface="Times New Roman"/>
                        </a:rPr>
                        <a:t>0</a:t>
                      </a:r>
                      <a:r>
                        <a:rPr lang="en-US" sz="1400" b="1" kern="100" dirty="0">
                          <a:solidFill>
                            <a:schemeClr val="tx1"/>
                          </a:solidFill>
                          <a:latin typeface="仿宋_GB2312"/>
                          <a:ea typeface="宋体" pitchFamily="2" charset="-122"/>
                          <a:cs typeface="Times New Roman"/>
                        </a:rPr>
                        <a:t>2</a:t>
                      </a:r>
                      <a:r>
                        <a:rPr lang="zh-CN" altLang="en-US" sz="1400" b="1" kern="100" dirty="0">
                          <a:solidFill>
                            <a:schemeClr val="tx1"/>
                          </a:solidFill>
                          <a:latin typeface="仿宋_GB2312"/>
                          <a:ea typeface="宋体" pitchFamily="2" charset="-122"/>
                          <a:cs typeface="Times New Roman"/>
                        </a:rPr>
                        <a:t>科学教育</a:t>
                      </a:r>
                      <a:endParaRPr lang="zh-CN" altLang="en-US" sz="1400" b="1" kern="100" dirty="0">
                        <a:solidFill>
                          <a:schemeClr val="tx1"/>
                        </a:solidFill>
                        <a:latin typeface="仿宋_GB2312"/>
                        <a:ea typeface="宋体" pitchFamily="2" charset="-122"/>
                        <a:cs typeface="Times New Roman"/>
                      </a:endParaRPr>
                    </a:p>
                  </a:txBody>
                  <a:tcPr marL="7189" marR="7189" marT="718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marL="0" algn="ctr" defTabSz="914400" rtl="0" eaLnBrk="1" latinLnBrk="0" hangingPunct="1">
                        <a:spcBef>
                          <a:spcPts val="600"/>
                        </a:spcBef>
                        <a:spcAft>
                          <a:spcPts val="600"/>
                        </a:spcAft>
                      </a:pPr>
                      <a:r>
                        <a:rPr lang="en-US" sz="1400" b="1" kern="100" dirty="0">
                          <a:solidFill>
                            <a:schemeClr val="tx1"/>
                          </a:solidFill>
                          <a:latin typeface="仿宋_GB2312"/>
                          <a:ea typeface="宋体" pitchFamily="2" charset="-122"/>
                          <a:cs typeface="Times New Roman"/>
                        </a:rPr>
                        <a:t>101</a:t>
                      </a:r>
                      <a:r>
                        <a:rPr lang="zh-CN" altLang="en-US" sz="1400" b="1" kern="100" dirty="0">
                          <a:solidFill>
                            <a:schemeClr val="tx1"/>
                          </a:solidFill>
                          <a:latin typeface="仿宋_GB2312"/>
                          <a:ea typeface="宋体" pitchFamily="2" charset="-122"/>
                          <a:cs typeface="Times New Roman"/>
                        </a:rPr>
                        <a:t>政治        </a:t>
                      </a:r>
                      <a:r>
                        <a:rPr lang="en-US" sz="1400" b="1" kern="100" dirty="0">
                          <a:solidFill>
                            <a:srgbClr val="FF0000"/>
                          </a:solidFill>
                          <a:latin typeface="仿宋_GB2312"/>
                          <a:ea typeface="宋体" pitchFamily="2" charset="-122"/>
                          <a:cs typeface="Times New Roman"/>
                        </a:rPr>
                        <a:t>204</a:t>
                      </a:r>
                      <a:r>
                        <a:rPr lang="zh-CN" altLang="en-US" sz="1400" b="1" kern="100" dirty="0">
                          <a:solidFill>
                            <a:srgbClr val="FF0000"/>
                          </a:solidFill>
                          <a:latin typeface="仿宋_GB2312"/>
                          <a:ea typeface="宋体" pitchFamily="2" charset="-122"/>
                          <a:cs typeface="Times New Roman"/>
                        </a:rPr>
                        <a:t>英语二</a:t>
                      </a:r>
                      <a:endParaRPr lang="en-US" altLang="zh-CN" sz="1400" b="1" kern="100" dirty="0">
                        <a:solidFill>
                          <a:schemeClr val="tx1"/>
                        </a:solidFill>
                        <a:latin typeface="仿宋_GB2312"/>
                        <a:ea typeface="宋体" pitchFamily="2" charset="-122"/>
                        <a:cs typeface="Times New Roman"/>
                      </a:endParaRPr>
                    </a:p>
                    <a:p>
                      <a:pPr marL="0" algn="ctr" defTabSz="914400" rtl="0" eaLnBrk="1" latinLnBrk="0" hangingPunct="1">
                        <a:spcBef>
                          <a:spcPts val="600"/>
                        </a:spcBef>
                        <a:spcAft>
                          <a:spcPts val="600"/>
                        </a:spcAft>
                      </a:pPr>
                      <a:r>
                        <a:rPr lang="en-US" sz="1400" b="1" kern="100" dirty="0">
                          <a:solidFill>
                            <a:srgbClr val="FF0000"/>
                          </a:solidFill>
                          <a:latin typeface="仿宋_GB2312"/>
                          <a:ea typeface="宋体" pitchFamily="2" charset="-122"/>
                          <a:cs typeface="Times New Roman"/>
                        </a:rPr>
                        <a:t>333</a:t>
                      </a:r>
                      <a:r>
                        <a:rPr lang="zh-CN" altLang="en-US" sz="1400" b="1" kern="100" dirty="0">
                          <a:solidFill>
                            <a:srgbClr val="FF0000"/>
                          </a:solidFill>
                          <a:latin typeface="仿宋_GB2312"/>
                          <a:ea typeface="宋体" pitchFamily="2" charset="-122"/>
                          <a:cs typeface="Times New Roman"/>
                        </a:rPr>
                        <a:t>教育综合</a:t>
                      </a:r>
                      <a:r>
                        <a:rPr lang="zh-CN" altLang="en-US" sz="1400" b="1" kern="100" dirty="0">
                          <a:solidFill>
                            <a:schemeClr val="tx1"/>
                          </a:solidFill>
                          <a:latin typeface="仿宋_GB2312"/>
                          <a:ea typeface="宋体" pitchFamily="2" charset="-122"/>
                          <a:cs typeface="Times New Roman"/>
                        </a:rPr>
                        <a:t>    </a:t>
                      </a:r>
                      <a:r>
                        <a:rPr lang="en-US" sz="1400" b="1" kern="100" dirty="0">
                          <a:solidFill>
                            <a:schemeClr val="tx1"/>
                          </a:solidFill>
                          <a:latin typeface="仿宋_GB2312"/>
                          <a:ea typeface="宋体" pitchFamily="2" charset="-122"/>
                          <a:cs typeface="Times New Roman"/>
                        </a:rPr>
                        <a:t>835</a:t>
                      </a:r>
                      <a:r>
                        <a:rPr lang="zh-CN" altLang="en-US" sz="1400" b="1" kern="100" dirty="0">
                          <a:solidFill>
                            <a:schemeClr val="tx1"/>
                          </a:solidFill>
                          <a:latin typeface="仿宋_GB2312"/>
                          <a:ea typeface="宋体" pitchFamily="2" charset="-122"/>
                          <a:cs typeface="Times New Roman"/>
                        </a:rPr>
                        <a:t>无机化学</a:t>
                      </a:r>
                      <a:endParaRPr lang="zh-CN" altLang="en-US" sz="1400" b="1" kern="100" dirty="0">
                        <a:solidFill>
                          <a:schemeClr val="tx1"/>
                        </a:solidFill>
                        <a:latin typeface="仿宋_GB2312"/>
                        <a:ea typeface="宋体" pitchFamily="2" charset="-122"/>
                        <a:cs typeface="Times New Roman"/>
                      </a:endParaRPr>
                    </a:p>
                  </a:txBody>
                  <a:tcPr marL="7189" marR="7189" marT="718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97585">
                <a:tc>
                  <a:txBody>
                    <a:bodyPr/>
                    <a:p>
                      <a:pPr>
                        <a:lnSpc>
                          <a:spcPct val="150000"/>
                        </a:lnSpc>
                      </a:pPr>
                      <a:r>
                        <a:rPr lang="en-US" sz="1400" b="1" kern="100" dirty="0">
                          <a:solidFill>
                            <a:srgbClr val="0000FF"/>
                          </a:solidFill>
                          <a:latin typeface="仿宋_GB2312"/>
                          <a:ea typeface="宋体" pitchFamily="2" charset="-122"/>
                          <a:cs typeface="Times New Roman"/>
                        </a:rPr>
                        <a:t>070300化学</a:t>
                      </a:r>
                      <a:r>
                        <a:rPr lang="en-US" sz="1400" b="1" kern="100" dirty="0">
                          <a:solidFill>
                            <a:schemeClr val="tx1"/>
                          </a:solidFill>
                          <a:latin typeface="仿宋_GB2312"/>
                          <a:ea typeface="宋体" pitchFamily="2" charset="-122"/>
                          <a:cs typeface="Times New Roman"/>
                        </a:rPr>
                        <a:t>（理学硕士学位，</a:t>
                      </a:r>
                      <a:r>
                        <a:rPr lang="en-US" sz="1400" b="1" kern="100" dirty="0">
                          <a:solidFill>
                            <a:srgbClr val="FF0000"/>
                          </a:solidFill>
                          <a:latin typeface="仿宋_GB2312"/>
                          <a:ea typeface="宋体" pitchFamily="2" charset="-122"/>
                          <a:cs typeface="Times New Roman"/>
                        </a:rPr>
                        <a:t>与上海有机化学研究所联合培养</a:t>
                      </a:r>
                      <a:r>
                        <a:rPr lang="en-US" sz="1400" b="1" kern="100" dirty="0">
                          <a:solidFill>
                            <a:schemeClr val="tx1"/>
                          </a:solidFill>
                          <a:latin typeface="仿宋_GB2312"/>
                          <a:ea typeface="宋体" pitchFamily="2" charset="-122"/>
                          <a:cs typeface="Times New Roman"/>
                        </a:rPr>
                        <a:t>）</a:t>
                      </a:r>
                      <a:endParaRPr lang="en-US" sz="1400" b="1" kern="100" dirty="0">
                        <a:solidFill>
                          <a:srgbClr val="0000FF"/>
                        </a:solidFill>
                        <a:latin typeface="仿宋_GB2312"/>
                        <a:ea typeface="宋体" pitchFamily="2" charset="-122"/>
                        <a:cs typeface="Times New Roman"/>
                      </a:endParaRPr>
                    </a:p>
                    <a:p>
                      <a:pPr>
                        <a:lnSpc>
                          <a:spcPct val="150000"/>
                        </a:lnSpc>
                      </a:pPr>
                      <a:r>
                        <a:rPr lang="en-US" sz="1400" b="1" kern="100" dirty="0">
                          <a:solidFill>
                            <a:schemeClr val="tx1"/>
                          </a:solidFill>
                          <a:latin typeface="仿宋_GB2312"/>
                          <a:ea typeface="宋体" pitchFamily="2" charset="-122"/>
                          <a:cs typeface="Times New Roman"/>
                        </a:rPr>
                        <a:t>01有机材料化学；02有机合成方法学；03 天然产物合成；04 有机高分子</a:t>
                      </a:r>
                      <a:endParaRPr lang="en-US" sz="1400" b="1" kern="100" dirty="0">
                        <a:solidFill>
                          <a:schemeClr val="tx1"/>
                        </a:solidFill>
                        <a:latin typeface="仿宋_GB2312"/>
                        <a:ea typeface="宋体" pitchFamily="2" charset="-122"/>
                        <a:cs typeface="Times New Roman"/>
                      </a:endParaRPr>
                    </a:p>
                  </a:txBody>
                  <a:tcPr marL="7189" marR="7189" marT="718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marL="0" algn="ctr" defTabSz="914400" rtl="0" eaLnBrk="1" latinLnBrk="0" hangingPunct="1">
                        <a:spcBef>
                          <a:spcPts val="600"/>
                        </a:spcBef>
                        <a:spcAft>
                          <a:spcPts val="600"/>
                        </a:spcAft>
                      </a:pPr>
                      <a:r>
                        <a:rPr lang="en-US" sz="1400" b="1" kern="100" dirty="0">
                          <a:solidFill>
                            <a:schemeClr val="tx1"/>
                          </a:solidFill>
                          <a:latin typeface="仿宋_GB2312"/>
                          <a:ea typeface="宋体" pitchFamily="2" charset="-122"/>
                          <a:cs typeface="Times New Roman"/>
                        </a:rPr>
                        <a:t>101政治        201英语一</a:t>
                      </a:r>
                      <a:endParaRPr lang="en-US" sz="1400" b="1" kern="100" dirty="0">
                        <a:solidFill>
                          <a:schemeClr val="tx1"/>
                        </a:solidFill>
                        <a:latin typeface="仿宋_GB2312"/>
                        <a:ea typeface="宋体" pitchFamily="2" charset="-122"/>
                        <a:cs typeface="Times New Roman"/>
                      </a:endParaRPr>
                    </a:p>
                    <a:p>
                      <a:pPr marL="0" algn="ctr" defTabSz="914400" rtl="0" eaLnBrk="1" latinLnBrk="0" hangingPunct="1">
                        <a:spcBef>
                          <a:spcPts val="600"/>
                        </a:spcBef>
                        <a:spcAft>
                          <a:spcPts val="600"/>
                        </a:spcAft>
                      </a:pPr>
                      <a:r>
                        <a:rPr lang="en-US" sz="1400" b="1" kern="100" dirty="0">
                          <a:solidFill>
                            <a:schemeClr val="tx1"/>
                          </a:solidFill>
                          <a:latin typeface="仿宋_GB2312"/>
                          <a:ea typeface="宋体" pitchFamily="2" charset="-122"/>
                          <a:cs typeface="Times New Roman"/>
                        </a:rPr>
                        <a:t>835无机化学    635有机化学</a:t>
                      </a:r>
                      <a:endParaRPr lang="en-US" sz="1400" b="1" kern="100" dirty="0">
                        <a:solidFill>
                          <a:schemeClr val="tx1"/>
                        </a:solidFill>
                        <a:latin typeface="仿宋_GB2312"/>
                        <a:ea typeface="宋体" pitchFamily="2" charset="-122"/>
                        <a:cs typeface="Times New Roman"/>
                      </a:endParaRPr>
                    </a:p>
                    <a:p>
                      <a:pPr marL="0" algn="ctr" defTabSz="914400" rtl="0" eaLnBrk="1" latinLnBrk="0" hangingPunct="1">
                        <a:spcBef>
                          <a:spcPts val="600"/>
                        </a:spcBef>
                        <a:spcAft>
                          <a:spcPts val="600"/>
                        </a:spcAft>
                      </a:pPr>
                      <a:endParaRPr lang="zh-CN" altLang="en-US" sz="1400" b="1" kern="100" dirty="0">
                        <a:solidFill>
                          <a:schemeClr val="tx1"/>
                        </a:solidFill>
                        <a:latin typeface="仿宋_GB2312"/>
                        <a:ea typeface="宋体" pitchFamily="2" charset="-122"/>
                        <a:cs typeface="Times New Roman"/>
                      </a:endParaRPr>
                    </a:p>
                  </a:txBody>
                  <a:tcPr marL="7189" marR="7189" marT="718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矩形 2"/>
          <p:cNvSpPr/>
          <p:nvPr userDrawn="1"/>
        </p:nvSpPr>
        <p:spPr>
          <a:xfrm>
            <a:off x="8861686"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61" name="组合 61"/>
          <p:cNvGrpSpPr/>
          <p:nvPr/>
        </p:nvGrpSpPr>
        <p:grpSpPr bwMode="auto">
          <a:xfrm>
            <a:off x="0" y="898525"/>
            <a:ext cx="2723515" cy="654050"/>
            <a:chOff x="9717088" y="846138"/>
            <a:chExt cx="2723514"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9938068" y="917258"/>
              <a:ext cx="2502534"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400" b="1" dirty="0">
                  <a:solidFill>
                    <a:srgbClr val="000000"/>
                  </a:solidFill>
                  <a:effectLst/>
                  <a:latin typeface="+mj-ea"/>
                  <a:ea typeface="+mj-ea"/>
                  <a:sym typeface="+mn-ea"/>
                </a:rPr>
                <a:t>历年招录情况</a:t>
              </a:r>
              <a:endParaRPr lang="zh-CN" altLang="en-US" sz="2400" b="1" dirty="0">
                <a:solidFill>
                  <a:srgbClr val="000000"/>
                </a:solidFill>
                <a:effectLst/>
                <a:latin typeface="+mj-ea"/>
                <a:ea typeface="+mj-ea"/>
                <a:sym typeface="+mn-ea"/>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441958" y="3701441"/>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graphicFrame>
        <p:nvGraphicFramePr>
          <p:cNvPr id="5" name="表格 4"/>
          <p:cNvGraphicFramePr>
            <a:graphicFrameLocks noGrp="1"/>
          </p:cNvGraphicFramePr>
          <p:nvPr>
            <p:custDataLst>
              <p:tags r:id="rId1"/>
            </p:custDataLst>
          </p:nvPr>
        </p:nvGraphicFramePr>
        <p:xfrm>
          <a:off x="1362450" y="849154"/>
          <a:ext cx="9992995" cy="5573395"/>
        </p:xfrm>
        <a:graphic>
          <a:graphicData uri="http://schemas.openxmlformats.org/drawingml/2006/table">
            <a:tbl>
              <a:tblPr/>
              <a:tblGrid>
                <a:gridCol w="1541780"/>
                <a:gridCol w="2513965"/>
                <a:gridCol w="2686685"/>
                <a:gridCol w="1647190"/>
                <a:gridCol w="1603375"/>
              </a:tblGrid>
              <a:tr h="704850">
                <a:tc gridSpan="5">
                  <a:txBody>
                    <a:bodyPr/>
                    <a:p>
                      <a:pPr algn="ctr" fontAlgn="ctr"/>
                      <a:r>
                        <a:rPr lang="en-US" altLang="zh-CN" sz="2800" b="1" i="0" u="none" strike="noStrike" dirty="0">
                          <a:solidFill>
                            <a:srgbClr val="000000"/>
                          </a:solidFill>
                          <a:effectLst/>
                          <a:latin typeface="宋体" pitchFamily="2" charset="-122"/>
                          <a:ea typeface="宋体" pitchFamily="2" charset="-122"/>
                        </a:rPr>
                        <a:t>2014-2021</a:t>
                      </a:r>
                      <a:r>
                        <a:rPr lang="zh-CN" altLang="en-US" sz="2800" b="1" i="0" u="none" strike="noStrike" dirty="0">
                          <a:solidFill>
                            <a:srgbClr val="000000"/>
                          </a:solidFill>
                          <a:effectLst/>
                          <a:latin typeface="宋体" pitchFamily="2" charset="-122"/>
                          <a:ea typeface="宋体" pitchFamily="2" charset="-122"/>
                        </a:rPr>
                        <a:t>年</a:t>
                      </a:r>
                      <a:r>
                        <a:rPr lang="zh-CN" altLang="en-US" sz="2800" b="1" i="0" u="none" strike="noStrike" dirty="0">
                          <a:solidFill>
                            <a:srgbClr val="FF0000"/>
                          </a:solidFill>
                          <a:effectLst/>
                          <a:latin typeface="宋体" pitchFamily="2" charset="-122"/>
                          <a:ea typeface="宋体" pitchFamily="2" charset="-122"/>
                        </a:rPr>
                        <a:t>化学专业</a:t>
                      </a:r>
                      <a:r>
                        <a:rPr lang="zh-CN" altLang="en-US" sz="2800" b="1" i="0" u="none" strike="noStrike" dirty="0">
                          <a:solidFill>
                            <a:srgbClr val="000000"/>
                          </a:solidFill>
                          <a:effectLst/>
                          <a:latin typeface="宋体" pitchFamily="2" charset="-122"/>
                          <a:ea typeface="宋体" pitchFamily="2" charset="-122"/>
                        </a:rPr>
                        <a:t>研究生招录情况 </a:t>
                      </a:r>
                      <a:endParaRPr lang="zh-CN" altLang="en-US" sz="2800" b="1" i="0" u="none" strike="noStrike" dirty="0">
                        <a:solidFill>
                          <a:srgbClr val="000000"/>
                        </a:solidFill>
                        <a:effectLst/>
                        <a:latin typeface="宋体" pitchFamily="2" charset="-122"/>
                        <a:ea typeface="宋体" pitchFamily="2" charset="-122"/>
                      </a:endParaRPr>
                    </a:p>
                  </a:txBody>
                  <a:tcPr marL="9142" marR="9142" marT="9142" marB="0" anchor="ctr">
                    <a:lnL>
                      <a:noFill/>
                    </a:lnL>
                    <a:lnR>
                      <a:noFill/>
                    </a:lnR>
                    <a:lnT>
                      <a:noFill/>
                    </a:lnT>
                    <a:lnB w="6350" cap="flat" cmpd="sng" algn="ctr">
                      <a:solidFill>
                        <a:srgbClr val="000000"/>
                      </a:solidFill>
                      <a:prstDash val="solid"/>
                      <a:round/>
                      <a:headEnd type="none" w="med" len="med"/>
                      <a:tailEnd type="none" w="med" len="med"/>
                    </a:lnB>
                  </a:tcPr>
                </a:tc>
                <a:tc hMerge="1">
                  <a:tcPr/>
                </a:tc>
                <a:tc hMerge="1">
                  <a:tcPr/>
                </a:tc>
                <a:tc hMerge="1">
                  <a:tcPr/>
                </a:tc>
                <a:tc hMerge="1">
                  <a:tcPr/>
                </a:tc>
              </a:tr>
              <a:tr h="510540">
                <a:tc>
                  <a:txBody>
                    <a:bodyPr/>
                    <a:p>
                      <a:pPr algn="ctr" fontAlgn="ctr"/>
                      <a:r>
                        <a:rPr lang="zh-CN" altLang="en-US" sz="1600" b="1" i="0" u="none" strike="noStrike" dirty="0">
                          <a:solidFill>
                            <a:srgbClr val="FFFFFF"/>
                          </a:solidFill>
                          <a:effectLst/>
                          <a:latin typeface="宋体" pitchFamily="2" charset="-122"/>
                          <a:ea typeface="宋体" pitchFamily="2" charset="-122"/>
                        </a:rPr>
                        <a:t>年度</a:t>
                      </a:r>
                      <a:endParaRPr lang="zh-CN" altLang="en-US" sz="1600" b="1" i="0" u="none" strike="noStrike" dirty="0">
                        <a:solidFill>
                          <a:srgbClr val="FFFFFF"/>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p>
                      <a:pPr algn="ctr" fontAlgn="ctr"/>
                      <a:r>
                        <a:rPr lang="zh-CN" altLang="en-US" sz="1600" b="1" i="0" u="none" strike="noStrike" dirty="0">
                          <a:solidFill>
                            <a:srgbClr val="FFFFFF"/>
                          </a:solidFill>
                          <a:effectLst/>
                          <a:latin typeface="宋体" pitchFamily="2" charset="-122"/>
                          <a:ea typeface="宋体" pitchFamily="2" charset="-122"/>
                        </a:rPr>
                        <a:t>一志愿报考人数</a:t>
                      </a:r>
                      <a:endParaRPr lang="zh-CN" altLang="en-US" sz="1600" b="1" i="0" u="none" strike="noStrike" dirty="0">
                        <a:solidFill>
                          <a:srgbClr val="FFFFFF"/>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p>
                      <a:pPr algn="ctr" fontAlgn="ctr"/>
                      <a:r>
                        <a:rPr lang="zh-CN" altLang="en-US" sz="1600" b="1" i="0" u="none" strike="noStrike">
                          <a:solidFill>
                            <a:srgbClr val="FFFFFF"/>
                          </a:solidFill>
                          <a:effectLst/>
                          <a:latin typeface="宋体" pitchFamily="2" charset="-122"/>
                          <a:ea typeface="宋体" pitchFamily="2" charset="-122"/>
                        </a:rPr>
                        <a:t>一志愿录取人数</a:t>
                      </a:r>
                      <a:endParaRPr lang="zh-CN" altLang="en-US" sz="1600" b="1" i="0" u="none" strike="noStrike">
                        <a:solidFill>
                          <a:srgbClr val="FFFFFF"/>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p>
                      <a:pPr algn="ctr" fontAlgn="ctr"/>
                      <a:r>
                        <a:rPr lang="zh-CN" altLang="en-US" sz="1600" b="1" i="0" u="none" strike="noStrike" dirty="0">
                          <a:solidFill>
                            <a:srgbClr val="FFFFFF"/>
                          </a:solidFill>
                          <a:effectLst/>
                          <a:latin typeface="宋体" pitchFamily="2" charset="-122"/>
                          <a:ea typeface="宋体" pitchFamily="2" charset="-122"/>
                        </a:rPr>
                        <a:t>调剂人数</a:t>
                      </a:r>
                      <a:endParaRPr lang="zh-CN" altLang="en-US" sz="1600" b="1" i="0" u="none" strike="noStrike" dirty="0">
                        <a:solidFill>
                          <a:srgbClr val="FFFFFF"/>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p>
                      <a:pPr algn="ctr" fontAlgn="ctr"/>
                      <a:r>
                        <a:rPr lang="zh-CN" altLang="en-US" sz="1600" b="1" i="0" u="none" strike="noStrike" dirty="0">
                          <a:solidFill>
                            <a:srgbClr val="FFFFFF"/>
                          </a:solidFill>
                          <a:effectLst/>
                          <a:latin typeface="宋体" pitchFamily="2" charset="-122"/>
                          <a:ea typeface="宋体" pitchFamily="2" charset="-122"/>
                        </a:rPr>
                        <a:t>实际录取人数</a:t>
                      </a:r>
                      <a:endParaRPr lang="zh-CN" altLang="en-US" sz="1600" b="1" i="0" u="none" strike="noStrike" dirty="0">
                        <a:solidFill>
                          <a:srgbClr val="FFFFFF"/>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509270">
                <a:tc>
                  <a:txBody>
                    <a:bodyPr/>
                    <a:p>
                      <a:pPr algn="ctr" fontAlgn="ctr"/>
                      <a:r>
                        <a:rPr lang="en-US" altLang="zh-CN" sz="1800" b="1" i="0" u="none" strike="noStrike">
                          <a:solidFill>
                            <a:srgbClr val="000000"/>
                          </a:solidFill>
                          <a:effectLst/>
                          <a:latin typeface="宋体" pitchFamily="2" charset="-122"/>
                          <a:ea typeface="宋体" pitchFamily="2" charset="-122"/>
                        </a:rPr>
                        <a:t>2014</a:t>
                      </a:r>
                      <a:endParaRPr lang="en-US" altLang="zh-CN" sz="1800" b="1" i="0" u="none" strike="noStrike">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dirty="0">
                          <a:solidFill>
                            <a:srgbClr val="000000"/>
                          </a:solidFill>
                          <a:effectLst/>
                          <a:latin typeface="宋体" pitchFamily="2" charset="-122"/>
                          <a:ea typeface="宋体" pitchFamily="2" charset="-122"/>
                        </a:rPr>
                        <a:t>26</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dirty="0">
                          <a:solidFill>
                            <a:srgbClr val="000000"/>
                          </a:solidFill>
                          <a:effectLst/>
                          <a:latin typeface="宋体" pitchFamily="2" charset="-122"/>
                          <a:ea typeface="宋体" pitchFamily="2" charset="-122"/>
                        </a:rPr>
                        <a:t>15</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a:solidFill>
                            <a:srgbClr val="000000"/>
                          </a:solidFill>
                          <a:effectLst/>
                          <a:latin typeface="宋体" pitchFamily="2" charset="-122"/>
                          <a:ea typeface="宋体" pitchFamily="2" charset="-122"/>
                        </a:rPr>
                        <a:t>11</a:t>
                      </a:r>
                      <a:endParaRPr lang="en-US" altLang="zh-CN" sz="1800" b="1" i="0" u="none" strike="noStrike">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a:solidFill>
                            <a:srgbClr val="000000"/>
                          </a:solidFill>
                          <a:effectLst/>
                          <a:latin typeface="宋体" pitchFamily="2" charset="-122"/>
                          <a:ea typeface="宋体" pitchFamily="2" charset="-122"/>
                        </a:rPr>
                        <a:t>26</a:t>
                      </a:r>
                      <a:endParaRPr lang="en-US" altLang="zh-CN" sz="1800" b="1" i="0" u="none" strike="noStrike">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510540">
                <a:tc>
                  <a:txBody>
                    <a:bodyPr/>
                    <a:p>
                      <a:pPr algn="ctr" fontAlgn="ctr"/>
                      <a:r>
                        <a:rPr lang="en-US" altLang="zh-CN" sz="1800" b="1" i="0" u="none" strike="noStrike">
                          <a:solidFill>
                            <a:srgbClr val="000000"/>
                          </a:solidFill>
                          <a:effectLst/>
                          <a:latin typeface="宋体" pitchFamily="2" charset="-122"/>
                          <a:ea typeface="宋体" pitchFamily="2" charset="-122"/>
                        </a:rPr>
                        <a:t>2015</a:t>
                      </a:r>
                      <a:endParaRPr lang="en-US" altLang="zh-CN" sz="1800" b="1" i="0" u="none" strike="noStrike">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a:solidFill>
                            <a:srgbClr val="000000"/>
                          </a:solidFill>
                          <a:effectLst/>
                          <a:latin typeface="宋体" pitchFamily="2" charset="-122"/>
                          <a:ea typeface="宋体" pitchFamily="2" charset="-122"/>
                        </a:rPr>
                        <a:t>28</a:t>
                      </a:r>
                      <a:endParaRPr lang="en-US" altLang="zh-CN" sz="1800" b="1" i="0" u="none" strike="noStrike">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dirty="0">
                          <a:solidFill>
                            <a:srgbClr val="000000"/>
                          </a:solidFill>
                          <a:effectLst/>
                          <a:latin typeface="宋体" pitchFamily="2" charset="-122"/>
                          <a:ea typeface="宋体" pitchFamily="2" charset="-122"/>
                        </a:rPr>
                        <a:t>15</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a:solidFill>
                            <a:srgbClr val="000000"/>
                          </a:solidFill>
                          <a:effectLst/>
                          <a:latin typeface="宋体" pitchFamily="2" charset="-122"/>
                          <a:ea typeface="宋体" pitchFamily="2" charset="-122"/>
                        </a:rPr>
                        <a:t>12</a:t>
                      </a:r>
                      <a:endParaRPr lang="en-US" altLang="zh-CN" sz="1800" b="1" i="0" u="none" strike="noStrike">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a:solidFill>
                            <a:srgbClr val="000000"/>
                          </a:solidFill>
                          <a:effectLst/>
                          <a:latin typeface="宋体" pitchFamily="2" charset="-122"/>
                          <a:ea typeface="宋体" pitchFamily="2" charset="-122"/>
                        </a:rPr>
                        <a:t>27</a:t>
                      </a:r>
                      <a:endParaRPr lang="en-US" altLang="zh-CN" sz="1800" b="1" i="0" u="none" strike="noStrike">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8635">
                <a:tc>
                  <a:txBody>
                    <a:bodyPr/>
                    <a:p>
                      <a:pPr algn="ctr" fontAlgn="ctr"/>
                      <a:r>
                        <a:rPr lang="en-US" altLang="zh-CN" sz="1800" b="1" i="0" u="none" strike="noStrike">
                          <a:solidFill>
                            <a:srgbClr val="000000"/>
                          </a:solidFill>
                          <a:effectLst/>
                          <a:latin typeface="宋体" pitchFamily="2" charset="-122"/>
                          <a:ea typeface="宋体" pitchFamily="2" charset="-122"/>
                        </a:rPr>
                        <a:t>2016</a:t>
                      </a:r>
                      <a:endParaRPr lang="en-US" altLang="zh-CN" sz="1800" b="1" i="0" u="none" strike="noStrike">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a:solidFill>
                            <a:srgbClr val="000000"/>
                          </a:solidFill>
                          <a:effectLst/>
                          <a:latin typeface="宋体" pitchFamily="2" charset="-122"/>
                          <a:ea typeface="宋体" pitchFamily="2" charset="-122"/>
                        </a:rPr>
                        <a:t>23</a:t>
                      </a:r>
                      <a:endParaRPr lang="en-US" altLang="zh-CN" sz="1800" b="1" i="0" u="none" strike="noStrike">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dirty="0">
                          <a:solidFill>
                            <a:srgbClr val="000000"/>
                          </a:solidFill>
                          <a:effectLst/>
                          <a:latin typeface="宋体" pitchFamily="2" charset="-122"/>
                          <a:ea typeface="宋体" pitchFamily="2" charset="-122"/>
                        </a:rPr>
                        <a:t>10</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a:solidFill>
                            <a:srgbClr val="000000"/>
                          </a:solidFill>
                          <a:effectLst/>
                          <a:latin typeface="宋体" pitchFamily="2" charset="-122"/>
                          <a:ea typeface="宋体" pitchFamily="2" charset="-122"/>
                        </a:rPr>
                        <a:t>12</a:t>
                      </a:r>
                      <a:endParaRPr lang="en-US" altLang="zh-CN" sz="1800" b="1" i="0" u="none" strike="noStrike">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a:solidFill>
                            <a:srgbClr val="000000"/>
                          </a:solidFill>
                          <a:effectLst/>
                          <a:latin typeface="宋体" pitchFamily="2" charset="-122"/>
                          <a:ea typeface="宋体" pitchFamily="2" charset="-122"/>
                        </a:rPr>
                        <a:t>22</a:t>
                      </a:r>
                      <a:endParaRPr lang="en-US" altLang="zh-CN" sz="1800" b="1" i="0" u="none" strike="noStrike">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511175">
                <a:tc>
                  <a:txBody>
                    <a:bodyPr/>
                    <a:p>
                      <a:pPr algn="ctr" fontAlgn="ctr"/>
                      <a:r>
                        <a:rPr lang="en-US" altLang="zh-CN" sz="1800" b="1" i="0" u="none" strike="noStrike">
                          <a:solidFill>
                            <a:srgbClr val="000000"/>
                          </a:solidFill>
                          <a:effectLst/>
                          <a:latin typeface="宋体" pitchFamily="2" charset="-122"/>
                          <a:ea typeface="宋体" pitchFamily="2" charset="-122"/>
                        </a:rPr>
                        <a:t>2017</a:t>
                      </a:r>
                      <a:endParaRPr lang="en-US" altLang="zh-CN" sz="1800" b="1" i="0" u="none" strike="noStrike">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dirty="0">
                          <a:solidFill>
                            <a:srgbClr val="000000"/>
                          </a:solidFill>
                          <a:effectLst/>
                          <a:latin typeface="宋体" pitchFamily="2" charset="-122"/>
                          <a:ea typeface="宋体" pitchFamily="2" charset="-122"/>
                        </a:rPr>
                        <a:t>52</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dirty="0">
                          <a:solidFill>
                            <a:srgbClr val="000000"/>
                          </a:solidFill>
                          <a:effectLst/>
                          <a:latin typeface="宋体" pitchFamily="2" charset="-122"/>
                          <a:ea typeface="宋体" pitchFamily="2" charset="-122"/>
                        </a:rPr>
                        <a:t>37</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dirty="0">
                          <a:solidFill>
                            <a:srgbClr val="000000"/>
                          </a:solidFill>
                          <a:effectLst/>
                          <a:latin typeface="宋体" pitchFamily="2" charset="-122"/>
                          <a:ea typeface="宋体" pitchFamily="2" charset="-122"/>
                        </a:rPr>
                        <a:t>0</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a:solidFill>
                            <a:srgbClr val="000000"/>
                          </a:solidFill>
                          <a:effectLst/>
                          <a:latin typeface="宋体" pitchFamily="2" charset="-122"/>
                          <a:ea typeface="宋体" pitchFamily="2" charset="-122"/>
                        </a:rPr>
                        <a:t>37</a:t>
                      </a:r>
                      <a:endParaRPr lang="en-US" altLang="zh-CN" sz="1800" b="1" i="0" u="none" strike="noStrike">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10540">
                <a:tc>
                  <a:txBody>
                    <a:bodyPr/>
                    <a:p>
                      <a:pPr algn="ctr" fontAlgn="ctr"/>
                      <a:r>
                        <a:rPr lang="en-US" altLang="zh-CN" sz="1800" b="1" i="0" u="none" strike="noStrike">
                          <a:solidFill>
                            <a:srgbClr val="000000"/>
                          </a:solidFill>
                          <a:effectLst/>
                          <a:latin typeface="宋体" pitchFamily="2" charset="-122"/>
                          <a:ea typeface="宋体" pitchFamily="2" charset="-122"/>
                        </a:rPr>
                        <a:t>2018</a:t>
                      </a:r>
                      <a:endParaRPr lang="en-US" altLang="zh-CN" sz="1800" b="1" i="0" u="none" strike="noStrike">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l" fontAlgn="ctr"/>
                      <a:r>
                        <a:rPr lang="zh-CN" altLang="en-US" sz="1800" b="1" i="0" u="none" strike="noStrike">
                          <a:solidFill>
                            <a:srgbClr val="000000"/>
                          </a:solidFill>
                          <a:effectLst/>
                          <a:latin typeface="宋体" pitchFamily="2" charset="-122"/>
                          <a:ea typeface="宋体" pitchFamily="2" charset="-122"/>
                        </a:rPr>
                        <a:t>　</a:t>
                      </a:r>
                      <a:endParaRPr lang="zh-CN" altLang="en-US" sz="1800" b="1" i="0" u="none" strike="noStrike">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a:solidFill>
                            <a:srgbClr val="000000"/>
                          </a:solidFill>
                          <a:effectLst/>
                          <a:latin typeface="宋体" pitchFamily="2" charset="-122"/>
                          <a:ea typeface="宋体" pitchFamily="2" charset="-122"/>
                        </a:rPr>
                        <a:t>66</a:t>
                      </a:r>
                      <a:endParaRPr lang="en-US" altLang="zh-CN" sz="1800" b="1" i="0" u="none" strike="noStrike">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dirty="0">
                          <a:solidFill>
                            <a:srgbClr val="000000"/>
                          </a:solidFill>
                          <a:effectLst/>
                          <a:latin typeface="宋体" pitchFamily="2" charset="-122"/>
                          <a:ea typeface="宋体" pitchFamily="2" charset="-122"/>
                        </a:rPr>
                        <a:t>11</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a:solidFill>
                            <a:srgbClr val="000000"/>
                          </a:solidFill>
                          <a:effectLst/>
                          <a:latin typeface="宋体" pitchFamily="2" charset="-122"/>
                          <a:ea typeface="宋体" pitchFamily="2" charset="-122"/>
                        </a:rPr>
                        <a:t>77</a:t>
                      </a:r>
                      <a:endParaRPr lang="en-US" altLang="zh-CN" sz="1800" b="1" i="0" u="none" strike="noStrike">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382270">
                <a:tc>
                  <a:txBody>
                    <a:bodyPr/>
                    <a:p>
                      <a:pPr algn="ctr" fontAlgn="ctr"/>
                      <a:r>
                        <a:rPr lang="en-US" altLang="zh-CN" sz="1800" b="1" i="0" u="none" strike="noStrike" dirty="0">
                          <a:solidFill>
                            <a:srgbClr val="000000"/>
                          </a:solidFill>
                          <a:effectLst/>
                          <a:latin typeface="宋体" pitchFamily="2" charset="-122"/>
                          <a:ea typeface="宋体" pitchFamily="2" charset="-122"/>
                        </a:rPr>
                        <a:t>2019</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l" fontAlgn="ctr"/>
                      <a:r>
                        <a:rPr lang="zh-CN" altLang="en-US" sz="1800" b="1" i="0" u="none" strike="noStrike" dirty="0">
                          <a:solidFill>
                            <a:srgbClr val="000000"/>
                          </a:solidFill>
                          <a:effectLst/>
                          <a:latin typeface="宋体" pitchFamily="2" charset="-122"/>
                          <a:ea typeface="宋体" pitchFamily="2" charset="-122"/>
                        </a:rPr>
                        <a:t>　</a:t>
                      </a:r>
                      <a:endParaRPr lang="zh-CN" altLang="en-US"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dirty="0">
                          <a:solidFill>
                            <a:srgbClr val="000000"/>
                          </a:solidFill>
                          <a:effectLst/>
                          <a:latin typeface="宋体" pitchFamily="2" charset="-122"/>
                          <a:ea typeface="宋体" pitchFamily="2" charset="-122"/>
                        </a:rPr>
                        <a:t>56</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dirty="0">
                          <a:solidFill>
                            <a:srgbClr val="000000"/>
                          </a:solidFill>
                          <a:effectLst/>
                          <a:latin typeface="宋体" pitchFamily="2" charset="-122"/>
                          <a:ea typeface="宋体" pitchFamily="2" charset="-122"/>
                        </a:rPr>
                        <a:t>20</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dirty="0">
                          <a:solidFill>
                            <a:srgbClr val="000000"/>
                          </a:solidFill>
                          <a:effectLst/>
                          <a:latin typeface="宋体" pitchFamily="2" charset="-122"/>
                          <a:ea typeface="宋体" pitchFamily="2" charset="-122"/>
                        </a:rPr>
                        <a:t>76</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74980">
                <a:tc>
                  <a:txBody>
                    <a:bodyPr/>
                    <a:p>
                      <a:pPr algn="ctr" fontAlgn="ctr"/>
                      <a:r>
                        <a:rPr lang="en-US" altLang="zh-CN" sz="1800" b="1" i="0" u="none" strike="noStrike" dirty="0">
                          <a:solidFill>
                            <a:srgbClr val="000000"/>
                          </a:solidFill>
                          <a:effectLst/>
                          <a:latin typeface="宋体" pitchFamily="2" charset="-122"/>
                          <a:ea typeface="宋体" pitchFamily="2" charset="-122"/>
                        </a:rPr>
                        <a:t>2020</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dirty="0">
                          <a:solidFill>
                            <a:srgbClr val="000000"/>
                          </a:solidFill>
                          <a:effectLst/>
                          <a:latin typeface="宋体" pitchFamily="2" charset="-122"/>
                          <a:ea typeface="宋体" pitchFamily="2" charset="-122"/>
                        </a:rPr>
                        <a:t>103</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dirty="0">
                          <a:solidFill>
                            <a:srgbClr val="000000"/>
                          </a:solidFill>
                          <a:effectLst/>
                          <a:latin typeface="宋体" pitchFamily="2" charset="-122"/>
                          <a:ea typeface="宋体" pitchFamily="2" charset="-122"/>
                        </a:rPr>
                        <a:t>22</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dirty="0">
                          <a:solidFill>
                            <a:srgbClr val="000000"/>
                          </a:solidFill>
                          <a:effectLst/>
                          <a:latin typeface="宋体" pitchFamily="2" charset="-122"/>
                          <a:ea typeface="宋体" pitchFamily="2" charset="-122"/>
                        </a:rPr>
                        <a:t>125</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475615">
                <a:tc>
                  <a:txBody>
                    <a:bodyPr/>
                    <a:p>
                      <a:pPr algn="ctr" fontAlgn="ctr"/>
                      <a:r>
                        <a:rPr lang="en-US" altLang="zh-CN" sz="1800" b="1" i="0" u="none" strike="noStrike" dirty="0">
                          <a:solidFill>
                            <a:srgbClr val="000000"/>
                          </a:solidFill>
                          <a:effectLst/>
                          <a:latin typeface="宋体" pitchFamily="2" charset="-122"/>
                          <a:ea typeface="宋体" pitchFamily="2" charset="-122"/>
                        </a:rPr>
                        <a:t>2021</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dirty="0">
                          <a:solidFill>
                            <a:srgbClr val="000000"/>
                          </a:solidFill>
                          <a:effectLst/>
                          <a:latin typeface="宋体" pitchFamily="2" charset="-122"/>
                          <a:ea typeface="宋体" pitchFamily="2" charset="-122"/>
                        </a:rPr>
                        <a:t>162</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dirty="0">
                          <a:solidFill>
                            <a:srgbClr val="000000"/>
                          </a:solidFill>
                          <a:effectLst/>
                          <a:latin typeface="宋体" pitchFamily="2" charset="-122"/>
                          <a:ea typeface="宋体" pitchFamily="2" charset="-122"/>
                        </a:rPr>
                        <a:t>157</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dirty="0">
                          <a:solidFill>
                            <a:srgbClr val="000000"/>
                          </a:solidFill>
                          <a:effectLst/>
                          <a:latin typeface="宋体" pitchFamily="2" charset="-122"/>
                          <a:ea typeface="宋体" pitchFamily="2" charset="-122"/>
                        </a:rPr>
                        <a:t>0</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dirty="0">
                          <a:solidFill>
                            <a:srgbClr val="000000"/>
                          </a:solidFill>
                          <a:effectLst/>
                          <a:latin typeface="宋体" pitchFamily="2" charset="-122"/>
                          <a:ea typeface="宋体" pitchFamily="2" charset="-122"/>
                        </a:rPr>
                        <a:t>157</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474980">
                <a:tc>
                  <a:txBody>
                    <a:bodyPr/>
                    <a:p>
                      <a:pPr algn="ctr" fontAlgn="ctr"/>
                      <a:r>
                        <a:rPr lang="en-US" altLang="zh-CN" sz="1800" b="1" i="0" u="none" strike="noStrike" dirty="0">
                          <a:solidFill>
                            <a:srgbClr val="000000"/>
                          </a:solidFill>
                          <a:effectLst/>
                          <a:latin typeface="宋体" pitchFamily="2" charset="-122"/>
                          <a:ea typeface="宋体" pitchFamily="2" charset="-122"/>
                        </a:rPr>
                        <a:t>2022</a:t>
                      </a:r>
                      <a:endParaRPr lang="en-US" altLang="zh-CN" sz="1800" b="1" i="0" u="none" strike="noStrike" dirty="0">
                        <a:solidFill>
                          <a:srgbClr val="00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gridSpan="4">
                  <a:txBody>
                    <a:bodyPr/>
                    <a:p>
                      <a:pPr algn="ctr" fontAlgn="ctr"/>
                      <a:r>
                        <a:rPr lang="zh-CN" altLang="en-US" sz="1800" b="1" i="0" u="none" strike="noStrike" dirty="0">
                          <a:solidFill>
                            <a:srgbClr val="FF0000"/>
                          </a:solidFill>
                          <a:effectLst/>
                          <a:latin typeface="宋体" pitchFamily="2" charset="-122"/>
                          <a:ea typeface="宋体" pitchFamily="2" charset="-122"/>
                        </a:rPr>
                        <a:t>招生计划预计</a:t>
                      </a:r>
                      <a:r>
                        <a:rPr lang="en-US" altLang="zh-CN" sz="1800" b="1" i="0" u="none" strike="noStrike" dirty="0">
                          <a:solidFill>
                            <a:srgbClr val="FF0000"/>
                          </a:solidFill>
                          <a:effectLst/>
                          <a:latin typeface="宋体" pitchFamily="2" charset="-122"/>
                          <a:ea typeface="宋体" pitchFamily="2" charset="-122"/>
                        </a:rPr>
                        <a:t>140</a:t>
                      </a:r>
                      <a:r>
                        <a:rPr lang="zh-CN" altLang="en-US" sz="1800" b="1" i="0" u="none" strike="noStrike" dirty="0">
                          <a:solidFill>
                            <a:srgbClr val="FF0000"/>
                          </a:solidFill>
                          <a:effectLst/>
                          <a:latin typeface="宋体" pitchFamily="2" charset="-122"/>
                          <a:ea typeface="宋体" pitchFamily="2" charset="-122"/>
                        </a:rPr>
                        <a:t>人</a:t>
                      </a:r>
                      <a:r>
                        <a:rPr lang="zh-CN" altLang="en-US" sz="1800" b="1" i="0" u="none" strike="noStrike" dirty="0">
                          <a:solidFill>
                            <a:srgbClr val="FF0000"/>
                          </a:solidFill>
                          <a:effectLst/>
                          <a:latin typeface="宋体" pitchFamily="2" charset="-122"/>
                          <a:ea typeface="+mn-ea"/>
                        </a:rPr>
                        <a:t>（准确数据以招生简章为准）</a:t>
                      </a:r>
                      <a:endParaRPr lang="zh-CN" altLang="en-US" sz="1800" b="1" i="0" u="none" strike="noStrike" dirty="0">
                        <a:solidFill>
                          <a:srgbClr val="FF0000"/>
                        </a:solidFill>
                        <a:effectLst/>
                        <a:latin typeface="宋体" pitchFamily="2" charset="-122"/>
                        <a:ea typeface="宋体" pitchFamily="2" charset="-122"/>
                      </a:endParaRPr>
                    </a:p>
                  </a:txBody>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hMerge="1">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hMerge="1">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hMerge="1">
                  <a:tcPr marL="9142" marR="9142" marT="9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bl>
          </a:graphicData>
        </a:graphic>
      </p:graphicFrame>
      <p:sp>
        <p:nvSpPr>
          <p:cNvPr id="8" name="矩形 7"/>
          <p:cNvSpPr/>
          <p:nvPr userDrawn="1"/>
        </p:nvSpPr>
        <p:spPr>
          <a:xfrm>
            <a:off x="8782946"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61" name="组合 61"/>
          <p:cNvGrpSpPr/>
          <p:nvPr/>
        </p:nvGrpSpPr>
        <p:grpSpPr bwMode="auto">
          <a:xfrm>
            <a:off x="0" y="898525"/>
            <a:ext cx="2801620" cy="653659"/>
            <a:chOff x="9717088" y="846138"/>
            <a:chExt cx="2474912"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9938327" y="917575"/>
              <a:ext cx="2066925" cy="483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400" b="1" dirty="0">
                  <a:solidFill>
                    <a:srgbClr val="000000"/>
                  </a:solidFill>
                  <a:effectLst/>
                  <a:latin typeface="+mj-ea"/>
                  <a:ea typeface="+mj-ea"/>
                  <a:sym typeface="+mn-ea"/>
                </a:rPr>
                <a:t>历年招录情况</a:t>
              </a:r>
              <a:endParaRPr lang="zh-CN" altLang="en-US" sz="2400" b="1" dirty="0">
                <a:solidFill>
                  <a:srgbClr val="000000"/>
                </a:solidFill>
                <a:effectLst/>
                <a:latin typeface="+mj-ea"/>
                <a:ea typeface="+mj-ea"/>
                <a:sym typeface="+mn-ea"/>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441958" y="3701441"/>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graphicFrame>
        <p:nvGraphicFramePr>
          <p:cNvPr id="4" name="表格 3"/>
          <p:cNvGraphicFramePr>
            <a:graphicFrameLocks noGrp="1"/>
          </p:cNvGraphicFramePr>
          <p:nvPr>
            <p:custDataLst>
              <p:tags r:id="rId1"/>
            </p:custDataLst>
          </p:nvPr>
        </p:nvGraphicFramePr>
        <p:xfrm>
          <a:off x="1273810" y="1551940"/>
          <a:ext cx="9876790" cy="4711065"/>
        </p:xfrm>
        <a:graphic>
          <a:graphicData uri="http://schemas.openxmlformats.org/drawingml/2006/table">
            <a:tbl>
              <a:tblPr/>
              <a:tblGrid>
                <a:gridCol w="1092835"/>
                <a:gridCol w="1835785"/>
                <a:gridCol w="2447290"/>
                <a:gridCol w="2098040"/>
                <a:gridCol w="2402840"/>
              </a:tblGrid>
              <a:tr h="661035">
                <a:tc>
                  <a:txBody>
                    <a:bodyPr/>
                    <a:p>
                      <a:pPr algn="ctr" fontAlgn="ctr"/>
                      <a:r>
                        <a:rPr lang="zh-CN" altLang="en-US" sz="1600" b="1" i="0" u="none" strike="noStrike" dirty="0">
                          <a:solidFill>
                            <a:srgbClr val="FFFFFF"/>
                          </a:solidFill>
                          <a:effectLst/>
                          <a:latin typeface="宋体" pitchFamily="2" charset="-122"/>
                          <a:ea typeface="宋体" pitchFamily="2" charset="-122"/>
                        </a:rPr>
                        <a:t>年度</a:t>
                      </a:r>
                      <a:endParaRPr lang="zh-CN" altLang="en-US" sz="1600" b="1" i="0" u="none" strike="noStrike" dirty="0">
                        <a:solidFill>
                          <a:srgbClr val="FFFFFF"/>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p>
                      <a:pPr algn="ctr" fontAlgn="ctr"/>
                      <a:r>
                        <a:rPr lang="zh-CN" altLang="en-US" sz="1600" b="1" i="0" u="none" strike="noStrike">
                          <a:solidFill>
                            <a:srgbClr val="FFFFFF"/>
                          </a:solidFill>
                          <a:effectLst/>
                          <a:latin typeface="宋体" pitchFamily="2" charset="-122"/>
                          <a:ea typeface="宋体" pitchFamily="2" charset="-122"/>
                        </a:rPr>
                        <a:t>一志愿报考人数</a:t>
                      </a:r>
                      <a:endParaRPr lang="zh-CN" altLang="en-US" sz="1600" b="1" i="0" u="none" strike="noStrike">
                        <a:solidFill>
                          <a:srgbClr val="FFFFFF"/>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p>
                      <a:pPr algn="ctr" fontAlgn="ctr"/>
                      <a:r>
                        <a:rPr lang="zh-CN" altLang="en-US" sz="1600" b="1" i="0" u="none" strike="noStrike">
                          <a:solidFill>
                            <a:srgbClr val="FFFFFF"/>
                          </a:solidFill>
                          <a:effectLst/>
                          <a:latin typeface="宋体" pitchFamily="2" charset="-122"/>
                          <a:ea typeface="宋体" pitchFamily="2" charset="-122"/>
                        </a:rPr>
                        <a:t>一志愿录取人数</a:t>
                      </a:r>
                      <a:endParaRPr lang="zh-CN" altLang="en-US" sz="1600" b="1" i="0" u="none" strike="noStrike">
                        <a:solidFill>
                          <a:srgbClr val="FFFFFF"/>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p>
                      <a:pPr algn="ctr" fontAlgn="ctr"/>
                      <a:r>
                        <a:rPr lang="zh-CN" altLang="en-US" sz="1600" b="1" i="0" u="none" strike="noStrike">
                          <a:solidFill>
                            <a:srgbClr val="FFFFFF"/>
                          </a:solidFill>
                          <a:effectLst/>
                          <a:latin typeface="宋体" pitchFamily="2" charset="-122"/>
                          <a:ea typeface="宋体" pitchFamily="2" charset="-122"/>
                        </a:rPr>
                        <a:t>调剂人数</a:t>
                      </a:r>
                      <a:endParaRPr lang="zh-CN" altLang="en-US" sz="1600" b="1" i="0" u="none" strike="noStrike">
                        <a:solidFill>
                          <a:srgbClr val="FFFFFF"/>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p>
                      <a:pPr algn="ctr" fontAlgn="ctr"/>
                      <a:r>
                        <a:rPr lang="zh-CN" altLang="en-US" sz="1600" b="1" i="0" u="none" strike="noStrike">
                          <a:solidFill>
                            <a:srgbClr val="FFFFFF"/>
                          </a:solidFill>
                          <a:effectLst/>
                          <a:latin typeface="宋体" pitchFamily="2" charset="-122"/>
                          <a:ea typeface="宋体" pitchFamily="2" charset="-122"/>
                        </a:rPr>
                        <a:t>实际录取人数</a:t>
                      </a:r>
                      <a:endParaRPr lang="zh-CN" altLang="en-US" sz="1600" b="1" i="0" u="none" strike="noStrike">
                        <a:solidFill>
                          <a:srgbClr val="FFFFFF"/>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476885">
                <a:tc>
                  <a:txBody>
                    <a:bodyPr/>
                    <a:p>
                      <a:pPr algn="ctr" fontAlgn="ctr"/>
                      <a:r>
                        <a:rPr lang="en-US" altLang="zh-CN" sz="1600" b="1" i="0" u="none" strike="noStrike">
                          <a:solidFill>
                            <a:srgbClr val="000000"/>
                          </a:solidFill>
                          <a:effectLst/>
                          <a:latin typeface="宋体" pitchFamily="2" charset="-122"/>
                          <a:ea typeface="宋体" pitchFamily="2" charset="-122"/>
                        </a:rPr>
                        <a:t>2014</a:t>
                      </a:r>
                      <a:endParaRPr lang="en-US" altLang="zh-CN" sz="16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600" b="1" i="0" u="none" strike="noStrike">
                          <a:solidFill>
                            <a:srgbClr val="000000"/>
                          </a:solidFill>
                          <a:effectLst/>
                          <a:latin typeface="宋体" pitchFamily="2" charset="-122"/>
                          <a:ea typeface="宋体" pitchFamily="2" charset="-122"/>
                        </a:rPr>
                        <a:t>7</a:t>
                      </a:r>
                      <a:endParaRPr lang="en-US" altLang="zh-CN" sz="16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600" b="1" i="0" u="none" strike="noStrike" dirty="0">
                          <a:solidFill>
                            <a:srgbClr val="000000"/>
                          </a:solidFill>
                          <a:effectLst/>
                          <a:latin typeface="宋体" pitchFamily="2" charset="-122"/>
                          <a:ea typeface="宋体" pitchFamily="2" charset="-122"/>
                        </a:rPr>
                        <a:t>2</a:t>
                      </a:r>
                      <a:endParaRPr lang="en-US" altLang="zh-CN" sz="16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600" b="1" i="0" u="none" strike="noStrike">
                          <a:solidFill>
                            <a:srgbClr val="000000"/>
                          </a:solidFill>
                          <a:effectLst/>
                          <a:latin typeface="宋体" pitchFamily="2" charset="-122"/>
                          <a:ea typeface="宋体" pitchFamily="2" charset="-122"/>
                        </a:rPr>
                        <a:t>2</a:t>
                      </a:r>
                      <a:endParaRPr lang="en-US" altLang="zh-CN" sz="16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600" b="1" i="0" u="none" strike="noStrike">
                          <a:solidFill>
                            <a:srgbClr val="000000"/>
                          </a:solidFill>
                          <a:effectLst/>
                          <a:latin typeface="宋体" pitchFamily="2" charset="-122"/>
                          <a:ea typeface="宋体" pitchFamily="2" charset="-122"/>
                        </a:rPr>
                        <a:t>4</a:t>
                      </a:r>
                      <a:endParaRPr lang="en-US" altLang="zh-CN" sz="16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447040">
                <a:tc>
                  <a:txBody>
                    <a:bodyPr/>
                    <a:p>
                      <a:pPr algn="ctr" fontAlgn="ctr"/>
                      <a:r>
                        <a:rPr lang="en-US" altLang="zh-CN" sz="1600" b="1" i="0" u="none" strike="noStrike">
                          <a:solidFill>
                            <a:srgbClr val="000000"/>
                          </a:solidFill>
                          <a:effectLst/>
                          <a:latin typeface="宋体" pitchFamily="2" charset="-122"/>
                          <a:ea typeface="宋体" pitchFamily="2" charset="-122"/>
                        </a:rPr>
                        <a:t>2015</a:t>
                      </a:r>
                      <a:endParaRPr lang="en-US" altLang="zh-CN" sz="16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600" b="1" i="0" u="none" strike="noStrike">
                          <a:solidFill>
                            <a:srgbClr val="000000"/>
                          </a:solidFill>
                          <a:effectLst/>
                          <a:latin typeface="宋体" pitchFamily="2" charset="-122"/>
                          <a:ea typeface="宋体" pitchFamily="2" charset="-122"/>
                        </a:rPr>
                        <a:t>10</a:t>
                      </a:r>
                      <a:endParaRPr lang="en-US" altLang="zh-CN" sz="16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600" b="1" i="0" u="none" strike="noStrike" dirty="0">
                          <a:solidFill>
                            <a:srgbClr val="000000"/>
                          </a:solidFill>
                          <a:effectLst/>
                          <a:latin typeface="宋体" pitchFamily="2" charset="-122"/>
                          <a:ea typeface="宋体" pitchFamily="2" charset="-122"/>
                        </a:rPr>
                        <a:t>4</a:t>
                      </a:r>
                      <a:endParaRPr lang="en-US" altLang="zh-CN" sz="16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600" b="1" i="0" u="none" strike="noStrike" dirty="0">
                          <a:solidFill>
                            <a:srgbClr val="000000"/>
                          </a:solidFill>
                          <a:effectLst/>
                          <a:latin typeface="宋体" pitchFamily="2" charset="-122"/>
                          <a:ea typeface="宋体" pitchFamily="2" charset="-122"/>
                        </a:rPr>
                        <a:t>5</a:t>
                      </a:r>
                      <a:endParaRPr lang="en-US" altLang="zh-CN" sz="16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600" b="1" i="0" u="none" strike="noStrike">
                          <a:solidFill>
                            <a:srgbClr val="000000"/>
                          </a:solidFill>
                          <a:effectLst/>
                          <a:latin typeface="宋体" pitchFamily="2" charset="-122"/>
                          <a:ea typeface="宋体" pitchFamily="2" charset="-122"/>
                        </a:rPr>
                        <a:t>9</a:t>
                      </a:r>
                      <a:endParaRPr lang="en-US" altLang="zh-CN" sz="16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95300">
                <a:tc>
                  <a:txBody>
                    <a:bodyPr/>
                    <a:p>
                      <a:pPr algn="ctr" fontAlgn="ctr"/>
                      <a:r>
                        <a:rPr lang="en-US" altLang="zh-CN" sz="1600" b="1" i="0" u="none" strike="noStrike">
                          <a:solidFill>
                            <a:srgbClr val="000000"/>
                          </a:solidFill>
                          <a:effectLst/>
                          <a:latin typeface="宋体" pitchFamily="2" charset="-122"/>
                          <a:ea typeface="宋体" pitchFamily="2" charset="-122"/>
                        </a:rPr>
                        <a:t>2016</a:t>
                      </a:r>
                      <a:endParaRPr lang="en-US" altLang="zh-CN" sz="16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600" b="1" i="0" u="none" strike="noStrike">
                          <a:solidFill>
                            <a:srgbClr val="000000"/>
                          </a:solidFill>
                          <a:effectLst/>
                          <a:latin typeface="宋体" pitchFamily="2" charset="-122"/>
                          <a:ea typeface="宋体" pitchFamily="2" charset="-122"/>
                        </a:rPr>
                        <a:t>3</a:t>
                      </a:r>
                      <a:endParaRPr lang="en-US" altLang="zh-CN" sz="16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600" b="1" i="0" u="none" strike="noStrike">
                          <a:solidFill>
                            <a:srgbClr val="000000"/>
                          </a:solidFill>
                          <a:effectLst/>
                          <a:latin typeface="宋体" pitchFamily="2" charset="-122"/>
                          <a:ea typeface="宋体" pitchFamily="2" charset="-122"/>
                        </a:rPr>
                        <a:t>0</a:t>
                      </a:r>
                      <a:endParaRPr lang="en-US" altLang="zh-CN" sz="16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600" b="1" i="0" u="none" strike="noStrike" dirty="0">
                          <a:solidFill>
                            <a:srgbClr val="000000"/>
                          </a:solidFill>
                          <a:effectLst/>
                          <a:latin typeface="宋体" pitchFamily="2" charset="-122"/>
                          <a:ea typeface="宋体" pitchFamily="2" charset="-122"/>
                        </a:rPr>
                        <a:t>3</a:t>
                      </a:r>
                      <a:endParaRPr lang="en-US" altLang="zh-CN" sz="16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600" b="1" i="0" u="none" strike="noStrike" dirty="0">
                          <a:solidFill>
                            <a:srgbClr val="000000"/>
                          </a:solidFill>
                          <a:effectLst/>
                          <a:latin typeface="宋体" pitchFamily="2" charset="-122"/>
                          <a:ea typeface="宋体" pitchFamily="2" charset="-122"/>
                        </a:rPr>
                        <a:t>3</a:t>
                      </a:r>
                      <a:endParaRPr lang="en-US" altLang="zh-CN" sz="16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454660">
                <a:tc>
                  <a:txBody>
                    <a:bodyPr/>
                    <a:p>
                      <a:pPr algn="ctr" fontAlgn="ctr"/>
                      <a:r>
                        <a:rPr lang="en-US" altLang="zh-CN" sz="1600" b="1" i="0" u="none" strike="noStrike">
                          <a:solidFill>
                            <a:srgbClr val="000000"/>
                          </a:solidFill>
                          <a:effectLst/>
                          <a:latin typeface="宋体" pitchFamily="2" charset="-122"/>
                          <a:ea typeface="宋体" pitchFamily="2" charset="-122"/>
                        </a:rPr>
                        <a:t>2017</a:t>
                      </a:r>
                      <a:endParaRPr lang="en-US" altLang="zh-CN" sz="16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600" b="1" i="0" u="none" strike="noStrike">
                          <a:solidFill>
                            <a:srgbClr val="000000"/>
                          </a:solidFill>
                          <a:effectLst/>
                          <a:latin typeface="宋体" pitchFamily="2" charset="-122"/>
                          <a:ea typeface="宋体" pitchFamily="2" charset="-122"/>
                        </a:rPr>
                        <a:t>5</a:t>
                      </a:r>
                      <a:endParaRPr lang="en-US" altLang="zh-CN" sz="16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600" b="1" i="0" u="none" strike="noStrike">
                          <a:solidFill>
                            <a:srgbClr val="000000"/>
                          </a:solidFill>
                          <a:effectLst/>
                          <a:latin typeface="宋体" pitchFamily="2" charset="-122"/>
                          <a:ea typeface="宋体" pitchFamily="2" charset="-122"/>
                        </a:rPr>
                        <a:t>2</a:t>
                      </a:r>
                      <a:endParaRPr lang="en-US" altLang="zh-CN" sz="16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600" b="1" i="0" u="none" strike="noStrike">
                          <a:solidFill>
                            <a:srgbClr val="000000"/>
                          </a:solidFill>
                          <a:effectLst/>
                          <a:latin typeface="宋体" pitchFamily="2" charset="-122"/>
                          <a:ea typeface="宋体" pitchFamily="2" charset="-122"/>
                        </a:rPr>
                        <a:t>8</a:t>
                      </a:r>
                      <a:endParaRPr lang="en-US" altLang="zh-CN" sz="16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600" b="1" i="0" u="none" strike="noStrike" dirty="0">
                          <a:solidFill>
                            <a:srgbClr val="000000"/>
                          </a:solidFill>
                          <a:effectLst/>
                          <a:latin typeface="宋体" pitchFamily="2" charset="-122"/>
                          <a:ea typeface="宋体" pitchFamily="2" charset="-122"/>
                        </a:rPr>
                        <a:t>10</a:t>
                      </a:r>
                      <a:endParaRPr lang="en-US" altLang="zh-CN" sz="16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7995">
                <a:tc>
                  <a:txBody>
                    <a:bodyPr/>
                    <a:p>
                      <a:pPr algn="ctr" fontAlgn="ctr"/>
                      <a:r>
                        <a:rPr lang="en-US" altLang="zh-CN" sz="1600" b="1" i="0" u="none" strike="noStrike">
                          <a:solidFill>
                            <a:srgbClr val="000000"/>
                          </a:solidFill>
                          <a:effectLst/>
                          <a:latin typeface="宋体" pitchFamily="2" charset="-122"/>
                          <a:ea typeface="宋体" pitchFamily="2" charset="-122"/>
                        </a:rPr>
                        <a:t>2018</a:t>
                      </a:r>
                      <a:endParaRPr lang="en-US" altLang="zh-CN" sz="16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l" fontAlgn="ctr"/>
                      <a:r>
                        <a:rPr lang="zh-CN" altLang="en-US" sz="1600" b="0" i="0" u="none" strike="noStrike">
                          <a:solidFill>
                            <a:srgbClr val="000000"/>
                          </a:solidFill>
                          <a:effectLst/>
                          <a:latin typeface="宋体" pitchFamily="2" charset="-122"/>
                          <a:ea typeface="宋体" pitchFamily="2" charset="-122"/>
                        </a:rPr>
                        <a:t>　</a:t>
                      </a:r>
                      <a:r>
                        <a:rPr lang="en-US" altLang="zh-CN" sz="1600" b="0" i="0" u="none" strike="noStrike">
                          <a:solidFill>
                            <a:srgbClr val="000000"/>
                          </a:solidFill>
                          <a:effectLst/>
                          <a:latin typeface="宋体" pitchFamily="2" charset="-122"/>
                          <a:ea typeface="宋体" pitchFamily="2" charset="-122"/>
                        </a:rPr>
                        <a:t>     </a:t>
                      </a:r>
                      <a:r>
                        <a:rPr lang="en-US" altLang="zh-CN" sz="1600">
                          <a:solidFill>
                            <a:srgbClr val="000000"/>
                          </a:solidFill>
                          <a:effectLst/>
                          <a:latin typeface="宋体" pitchFamily="2" charset="-122"/>
                          <a:ea typeface="宋体" pitchFamily="2" charset="-122"/>
                          <a:sym typeface="+mn-ea"/>
                        </a:rPr>
                        <a:t>-</a:t>
                      </a:r>
                      <a:endParaRPr lang="en-US" altLang="zh-CN" sz="1600" b="0"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600" b="1" i="0" u="none" strike="noStrike">
                          <a:solidFill>
                            <a:srgbClr val="000000"/>
                          </a:solidFill>
                          <a:effectLst/>
                          <a:latin typeface="宋体" pitchFamily="2" charset="-122"/>
                          <a:ea typeface="宋体" pitchFamily="2" charset="-122"/>
                        </a:rPr>
                        <a:t>1</a:t>
                      </a:r>
                      <a:endParaRPr lang="en-US" altLang="zh-CN" sz="16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600" b="1" i="0" u="none" strike="noStrike">
                          <a:solidFill>
                            <a:srgbClr val="000000"/>
                          </a:solidFill>
                          <a:effectLst/>
                          <a:latin typeface="宋体" pitchFamily="2" charset="-122"/>
                          <a:ea typeface="宋体" pitchFamily="2" charset="-122"/>
                        </a:rPr>
                        <a:t>3</a:t>
                      </a:r>
                      <a:endParaRPr lang="en-US" altLang="zh-CN" sz="16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600" b="1" i="0" u="none" strike="noStrike" dirty="0">
                          <a:solidFill>
                            <a:srgbClr val="000000"/>
                          </a:solidFill>
                          <a:effectLst/>
                          <a:latin typeface="宋体" pitchFamily="2" charset="-122"/>
                          <a:ea typeface="宋体" pitchFamily="2" charset="-122"/>
                        </a:rPr>
                        <a:t>4</a:t>
                      </a:r>
                      <a:endParaRPr lang="en-US" altLang="zh-CN" sz="16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431165">
                <a:tc>
                  <a:txBody>
                    <a:bodyPr/>
                    <a:p>
                      <a:pPr algn="ctr" fontAlgn="ctr"/>
                      <a:r>
                        <a:rPr lang="en-US" altLang="zh-CN" sz="1600" b="1" i="0" u="none" strike="noStrike" dirty="0">
                          <a:solidFill>
                            <a:srgbClr val="000000"/>
                          </a:solidFill>
                          <a:effectLst/>
                          <a:latin typeface="宋体" pitchFamily="2" charset="-122"/>
                          <a:ea typeface="宋体" pitchFamily="2" charset="-122"/>
                        </a:rPr>
                        <a:t>2019</a:t>
                      </a:r>
                      <a:endParaRPr lang="en-US" altLang="zh-CN" sz="16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l" fontAlgn="ctr"/>
                      <a:r>
                        <a:rPr lang="zh-CN" altLang="en-US" sz="1600" b="0" i="0" u="none" strike="noStrike" dirty="0">
                          <a:solidFill>
                            <a:srgbClr val="000000"/>
                          </a:solidFill>
                          <a:effectLst/>
                          <a:latin typeface="宋体" pitchFamily="2" charset="-122"/>
                          <a:ea typeface="宋体" pitchFamily="2" charset="-122"/>
                        </a:rPr>
                        <a:t>　</a:t>
                      </a:r>
                      <a:r>
                        <a:rPr lang="en-US" altLang="zh-CN" sz="1600" b="0" i="0" u="none" strike="noStrike" dirty="0">
                          <a:solidFill>
                            <a:srgbClr val="000000"/>
                          </a:solidFill>
                          <a:effectLst/>
                          <a:latin typeface="宋体" pitchFamily="2" charset="-122"/>
                          <a:ea typeface="宋体" pitchFamily="2" charset="-122"/>
                        </a:rPr>
                        <a:t>     </a:t>
                      </a:r>
                      <a:r>
                        <a:rPr lang="en-US" altLang="zh-CN" sz="1600">
                          <a:solidFill>
                            <a:srgbClr val="000000"/>
                          </a:solidFill>
                          <a:effectLst/>
                          <a:latin typeface="宋体" pitchFamily="2" charset="-122"/>
                          <a:ea typeface="宋体" pitchFamily="2" charset="-122"/>
                          <a:sym typeface="+mn-ea"/>
                        </a:rPr>
                        <a:t>-</a:t>
                      </a:r>
                      <a:endParaRPr lang="en-US" altLang="zh-CN" sz="1600" b="0"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600" b="1" i="0" u="none" strike="noStrike">
                          <a:solidFill>
                            <a:srgbClr val="000000"/>
                          </a:solidFill>
                          <a:effectLst/>
                          <a:latin typeface="宋体" pitchFamily="2" charset="-122"/>
                          <a:ea typeface="宋体" pitchFamily="2" charset="-122"/>
                        </a:rPr>
                        <a:t>5</a:t>
                      </a:r>
                      <a:endParaRPr lang="en-US" altLang="zh-CN" sz="16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600" b="1" i="0" u="none" strike="noStrike">
                          <a:solidFill>
                            <a:srgbClr val="000000"/>
                          </a:solidFill>
                          <a:effectLst/>
                          <a:latin typeface="宋体" pitchFamily="2" charset="-122"/>
                          <a:ea typeface="宋体" pitchFamily="2" charset="-122"/>
                        </a:rPr>
                        <a:t>0</a:t>
                      </a:r>
                      <a:endParaRPr lang="en-US" altLang="zh-CN" sz="16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600" b="1" i="0" u="none" strike="noStrike" dirty="0">
                          <a:solidFill>
                            <a:srgbClr val="000000"/>
                          </a:solidFill>
                          <a:effectLst/>
                          <a:latin typeface="宋体" pitchFamily="2" charset="-122"/>
                          <a:ea typeface="宋体" pitchFamily="2" charset="-122"/>
                        </a:rPr>
                        <a:t>5</a:t>
                      </a:r>
                      <a:endParaRPr lang="en-US" altLang="zh-CN" sz="16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3385">
                <a:tc>
                  <a:txBody>
                    <a:bodyPr/>
                    <a:p>
                      <a:pPr algn="ctr" fontAlgn="ctr"/>
                      <a:r>
                        <a:rPr lang="en-US" altLang="zh-CN" sz="1600" b="1" i="0" u="none" strike="noStrike" dirty="0">
                          <a:solidFill>
                            <a:srgbClr val="000000"/>
                          </a:solidFill>
                          <a:effectLst/>
                          <a:latin typeface="宋体" pitchFamily="2" charset="-122"/>
                          <a:ea typeface="宋体" pitchFamily="2" charset="-122"/>
                        </a:rPr>
                        <a:t>2020</a:t>
                      </a:r>
                      <a:endParaRPr lang="en-US" altLang="zh-CN" sz="16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600" b="0" i="0" u="none" strike="noStrike" dirty="0">
                          <a:solidFill>
                            <a:srgbClr val="000000"/>
                          </a:solidFill>
                          <a:effectLst/>
                          <a:latin typeface="宋体" pitchFamily="2" charset="-122"/>
                          <a:ea typeface="宋体" pitchFamily="2" charset="-122"/>
                        </a:rPr>
                        <a:t>2</a:t>
                      </a:r>
                      <a:endParaRPr lang="zh-CN" altLang="en-US" sz="1600" b="0"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600" b="1" i="0" u="none" strike="noStrike" dirty="0">
                          <a:solidFill>
                            <a:srgbClr val="000000"/>
                          </a:solidFill>
                          <a:effectLst/>
                          <a:latin typeface="宋体" pitchFamily="2" charset="-122"/>
                          <a:ea typeface="宋体" pitchFamily="2" charset="-122"/>
                        </a:rPr>
                        <a:t>2</a:t>
                      </a:r>
                      <a:endParaRPr lang="en-US" altLang="zh-CN" sz="16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600" b="1" i="0" u="none" strike="noStrike" dirty="0">
                          <a:solidFill>
                            <a:srgbClr val="000000"/>
                          </a:solidFill>
                          <a:effectLst/>
                          <a:latin typeface="宋体" pitchFamily="2" charset="-122"/>
                          <a:ea typeface="宋体" pitchFamily="2" charset="-122"/>
                        </a:rPr>
                        <a:t>0</a:t>
                      </a:r>
                      <a:endParaRPr lang="en-US" altLang="zh-CN" sz="16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600" b="1" i="0" u="none" strike="noStrike" dirty="0">
                          <a:solidFill>
                            <a:srgbClr val="000000"/>
                          </a:solidFill>
                          <a:effectLst/>
                          <a:latin typeface="宋体" pitchFamily="2" charset="-122"/>
                          <a:ea typeface="宋体" pitchFamily="2" charset="-122"/>
                        </a:rPr>
                        <a:t>2</a:t>
                      </a:r>
                      <a:endParaRPr lang="en-US" altLang="zh-CN" sz="16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422275">
                <a:tc>
                  <a:txBody>
                    <a:bodyPr/>
                    <a:p>
                      <a:pPr algn="ctr" fontAlgn="ctr"/>
                      <a:r>
                        <a:rPr lang="en-US" altLang="zh-CN" sz="1600" b="1" i="0" u="none" strike="noStrike" dirty="0">
                          <a:solidFill>
                            <a:srgbClr val="000000"/>
                          </a:solidFill>
                          <a:effectLst/>
                          <a:latin typeface="宋体" pitchFamily="2" charset="-122"/>
                          <a:ea typeface="宋体" pitchFamily="2" charset="-122"/>
                        </a:rPr>
                        <a:t>2021</a:t>
                      </a:r>
                      <a:endParaRPr lang="en-US" altLang="zh-CN" sz="16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600" b="0" i="0" u="none" strike="noStrike" dirty="0">
                          <a:solidFill>
                            <a:srgbClr val="000000"/>
                          </a:solidFill>
                          <a:effectLst/>
                          <a:latin typeface="宋体" pitchFamily="2" charset="-122"/>
                          <a:ea typeface="宋体" pitchFamily="2" charset="-122"/>
                        </a:rPr>
                        <a:t>7</a:t>
                      </a:r>
                      <a:endParaRPr lang="zh-CN" altLang="en-US" sz="1600" b="0"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600" b="1" i="0" u="none" strike="noStrike" dirty="0">
                          <a:solidFill>
                            <a:srgbClr val="000000"/>
                          </a:solidFill>
                          <a:effectLst/>
                          <a:latin typeface="宋体" pitchFamily="2" charset="-122"/>
                          <a:ea typeface="宋体" pitchFamily="2" charset="-122"/>
                        </a:rPr>
                        <a:t>7</a:t>
                      </a:r>
                      <a:endParaRPr lang="en-US" altLang="zh-CN" sz="16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600" b="1" i="0" u="none" strike="noStrike" dirty="0">
                          <a:solidFill>
                            <a:srgbClr val="000000"/>
                          </a:solidFill>
                          <a:effectLst/>
                          <a:latin typeface="宋体" pitchFamily="2" charset="-122"/>
                          <a:ea typeface="宋体" pitchFamily="2" charset="-122"/>
                        </a:rPr>
                        <a:t>6</a:t>
                      </a:r>
                      <a:endParaRPr lang="en-US" altLang="zh-CN" sz="16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600" b="1" i="0" u="none" strike="noStrike" dirty="0">
                          <a:solidFill>
                            <a:srgbClr val="000000"/>
                          </a:solidFill>
                          <a:effectLst/>
                          <a:latin typeface="宋体" pitchFamily="2" charset="-122"/>
                          <a:ea typeface="宋体" pitchFamily="2" charset="-122"/>
                        </a:rPr>
                        <a:t>13</a:t>
                      </a:r>
                      <a:endParaRPr lang="en-US" altLang="zh-CN" sz="16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441325">
                <a:tc>
                  <a:txBody>
                    <a:bodyPr/>
                    <a:p>
                      <a:pPr algn="ctr" fontAlgn="ctr"/>
                      <a:r>
                        <a:rPr lang="en-US" altLang="zh-CN" sz="1600" b="1" i="0" u="none" strike="noStrike" dirty="0">
                          <a:solidFill>
                            <a:srgbClr val="000000"/>
                          </a:solidFill>
                          <a:effectLst/>
                          <a:latin typeface="宋体" pitchFamily="2" charset="-122"/>
                          <a:ea typeface="宋体" pitchFamily="2" charset="-122"/>
                        </a:rPr>
                        <a:t>2022</a:t>
                      </a:r>
                      <a:endParaRPr lang="en-US" altLang="zh-CN" sz="16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gridSpan="4">
                  <a:txBody>
                    <a:bodyPr/>
                    <a:p>
                      <a:pPr marL="0" marR="0" lvl="0" indent="0" algn="ctr" defTabSz="685800" rtl="0" eaLnBrk="1" fontAlgn="ctr" latinLnBrk="0" hangingPunct="1">
                        <a:spcBef>
                          <a:spcPts val="0"/>
                        </a:spcBef>
                        <a:spcAft>
                          <a:spcPts val="0"/>
                        </a:spcAft>
                        <a:buClrTx/>
                        <a:buSzTx/>
                        <a:buFontTx/>
                        <a:buNone/>
                        <a:defRPr/>
                      </a:pPr>
                      <a:r>
                        <a:rPr lang="zh-CN" altLang="en-US" sz="1600" b="1" i="0" u="none" strike="noStrike" dirty="0">
                          <a:solidFill>
                            <a:srgbClr val="FF0000"/>
                          </a:solidFill>
                          <a:effectLst/>
                          <a:latin typeface="宋体" pitchFamily="2" charset="-122"/>
                          <a:ea typeface="+mn-ea"/>
                        </a:rPr>
                        <a:t>招生计划预计</a:t>
                      </a:r>
                      <a:r>
                        <a:rPr lang="en-US" altLang="zh-CN" sz="1600" b="1" i="0" u="none" strike="noStrike" dirty="0">
                          <a:solidFill>
                            <a:srgbClr val="FF0000"/>
                          </a:solidFill>
                          <a:effectLst/>
                          <a:latin typeface="宋体" pitchFamily="2" charset="-122"/>
                          <a:ea typeface="+mn-ea"/>
                        </a:rPr>
                        <a:t>14</a:t>
                      </a:r>
                      <a:r>
                        <a:rPr lang="zh-CN" altLang="en-US" sz="1600" b="1" i="0" u="none" strike="noStrike" dirty="0">
                          <a:solidFill>
                            <a:srgbClr val="FF0000"/>
                          </a:solidFill>
                          <a:effectLst/>
                          <a:latin typeface="宋体" pitchFamily="2" charset="-122"/>
                          <a:ea typeface="+mn-ea"/>
                        </a:rPr>
                        <a:t>人（准确数据以招生简章为准）</a:t>
                      </a:r>
                      <a:endParaRPr lang="zh-CN" altLang="en-US" sz="1600" b="0"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hMerge="1">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hMerge="1">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hMerge="1">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bl>
          </a:graphicData>
        </a:graphic>
      </p:graphicFrame>
      <p:sp>
        <p:nvSpPr>
          <p:cNvPr id="3" name="矩形 2"/>
          <p:cNvSpPr/>
          <p:nvPr/>
        </p:nvSpPr>
        <p:spPr>
          <a:xfrm>
            <a:off x="2513965" y="993775"/>
            <a:ext cx="8486775" cy="798830"/>
          </a:xfrm>
          <a:prstGeom prst="rect">
            <a:avLst/>
          </a:prstGeom>
        </p:spPr>
        <p:txBody>
          <a:bodyPr wrap="square">
            <a:spAutoFit/>
          </a:bodyPr>
          <a:p>
            <a:pPr algn="ctr"/>
            <a:r>
              <a:rPr lang="en-US" altLang="zh-CN" sz="2800" b="1" dirty="0">
                <a:solidFill>
                  <a:srgbClr val="000000"/>
                </a:solidFill>
                <a:latin typeface="宋体" pitchFamily="2" charset="-122"/>
                <a:ea typeface="宋体" pitchFamily="2" charset="-122"/>
              </a:rPr>
              <a:t>2014-2021</a:t>
            </a:r>
            <a:r>
              <a:rPr lang="zh-CN" altLang="en-US" sz="2800" b="1" dirty="0">
                <a:solidFill>
                  <a:srgbClr val="000000"/>
                </a:solidFill>
                <a:latin typeface="宋体" pitchFamily="2" charset="-122"/>
                <a:ea typeface="宋体" pitchFamily="2" charset="-122"/>
              </a:rPr>
              <a:t>年</a:t>
            </a:r>
            <a:r>
              <a:rPr lang="zh-CN" altLang="en-US" sz="2800" b="1" dirty="0">
                <a:solidFill>
                  <a:srgbClr val="FF0000"/>
                </a:solidFill>
                <a:latin typeface="宋体" pitchFamily="2" charset="-122"/>
                <a:ea typeface="宋体" pitchFamily="2" charset="-122"/>
              </a:rPr>
              <a:t>环境科学与工程</a:t>
            </a:r>
            <a:r>
              <a:rPr lang="zh-CN" altLang="en-US" sz="2800" b="1" dirty="0">
                <a:solidFill>
                  <a:srgbClr val="000000"/>
                </a:solidFill>
                <a:latin typeface="宋体" pitchFamily="2" charset="-122"/>
                <a:ea typeface="宋体" pitchFamily="2" charset="-122"/>
              </a:rPr>
              <a:t>专业研究生招录情况</a:t>
            </a:r>
            <a:r>
              <a:rPr lang="zh-CN" altLang="en-US" dirty="0"/>
              <a:t>				</a:t>
            </a:r>
            <a:endParaRPr lang="zh-CN" altLang="en-US" dirty="0"/>
          </a:p>
        </p:txBody>
      </p:sp>
      <p:sp>
        <p:nvSpPr>
          <p:cNvPr id="8" name="矩形 7"/>
          <p:cNvSpPr/>
          <p:nvPr userDrawn="1"/>
        </p:nvSpPr>
        <p:spPr>
          <a:xfrm>
            <a:off x="8822316"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61" name="组合 61"/>
          <p:cNvGrpSpPr/>
          <p:nvPr/>
        </p:nvGrpSpPr>
        <p:grpSpPr bwMode="auto">
          <a:xfrm>
            <a:off x="0" y="898525"/>
            <a:ext cx="2767965" cy="654050"/>
            <a:chOff x="9717088" y="846138"/>
            <a:chExt cx="2767964"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9938068" y="917258"/>
              <a:ext cx="2546984"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400" b="1" dirty="0">
                  <a:solidFill>
                    <a:srgbClr val="000000"/>
                  </a:solidFill>
                  <a:effectLst/>
                  <a:latin typeface="+mj-ea"/>
                  <a:ea typeface="+mj-ea"/>
                  <a:sym typeface="+mn-ea"/>
                </a:rPr>
                <a:t>历年招录情况</a:t>
              </a:r>
              <a:endParaRPr lang="zh-CN" altLang="en-US" sz="2400" b="1" dirty="0">
                <a:solidFill>
                  <a:srgbClr val="000000"/>
                </a:solidFill>
                <a:effectLst/>
                <a:latin typeface="+mj-ea"/>
                <a:ea typeface="+mj-ea"/>
                <a:sym typeface="+mn-ea"/>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441958" y="3701441"/>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graphicFrame>
        <p:nvGraphicFramePr>
          <p:cNvPr id="5" name="表格 4"/>
          <p:cNvGraphicFramePr>
            <a:graphicFrameLocks noGrp="1"/>
          </p:cNvGraphicFramePr>
          <p:nvPr>
            <p:custDataLst>
              <p:tags r:id="rId1"/>
            </p:custDataLst>
          </p:nvPr>
        </p:nvGraphicFramePr>
        <p:xfrm>
          <a:off x="1229995" y="487680"/>
          <a:ext cx="9790430" cy="5933440"/>
        </p:xfrm>
        <a:graphic>
          <a:graphicData uri="http://schemas.openxmlformats.org/drawingml/2006/table">
            <a:tbl>
              <a:tblPr/>
              <a:tblGrid>
                <a:gridCol w="843915"/>
                <a:gridCol w="2363470"/>
                <a:gridCol w="2616200"/>
                <a:gridCol w="1772285"/>
                <a:gridCol w="2194560"/>
              </a:tblGrid>
              <a:tr h="1081405">
                <a:tc gridSpan="5">
                  <a:txBody>
                    <a:bodyPr/>
                    <a:p>
                      <a:pPr algn="ctr" fontAlgn="ctr"/>
                      <a:r>
                        <a:rPr lang="en-US" altLang="zh-CN" sz="2800" b="1" i="0" u="none" strike="noStrike" kern="1200" dirty="0">
                          <a:solidFill>
                            <a:srgbClr val="000000"/>
                          </a:solidFill>
                          <a:effectLst/>
                          <a:latin typeface="宋体" pitchFamily="2" charset="-122"/>
                          <a:ea typeface="宋体" pitchFamily="2" charset="-122"/>
                          <a:cs typeface="+mn-cs"/>
                        </a:rPr>
                        <a:t>      </a:t>
                      </a:r>
                      <a:endParaRPr lang="en-US" altLang="zh-CN" sz="2800" b="1" i="0" u="none" strike="noStrike" kern="1200" dirty="0">
                        <a:solidFill>
                          <a:srgbClr val="000000"/>
                        </a:solidFill>
                        <a:effectLst/>
                        <a:latin typeface="宋体" pitchFamily="2" charset="-122"/>
                        <a:ea typeface="宋体" pitchFamily="2" charset="-122"/>
                        <a:cs typeface="+mn-cs"/>
                      </a:endParaRPr>
                    </a:p>
                    <a:p>
                      <a:pPr algn="ctr" fontAlgn="ctr"/>
                      <a:r>
                        <a:rPr lang="en-US" altLang="zh-CN" sz="2800" b="1" i="0" u="none" strike="noStrike" kern="1200" dirty="0">
                          <a:solidFill>
                            <a:srgbClr val="000000"/>
                          </a:solidFill>
                          <a:effectLst/>
                          <a:latin typeface="宋体" pitchFamily="2" charset="-122"/>
                          <a:ea typeface="宋体" pitchFamily="2" charset="-122"/>
                          <a:cs typeface="+mn-cs"/>
                        </a:rPr>
                        <a:t>        2015-2021</a:t>
                      </a:r>
                      <a:r>
                        <a:rPr lang="zh-CN" altLang="en-US" sz="2800" b="1" i="0" u="none" strike="noStrike" kern="1200" dirty="0">
                          <a:solidFill>
                            <a:srgbClr val="000000"/>
                          </a:solidFill>
                          <a:effectLst/>
                          <a:latin typeface="宋体" pitchFamily="2" charset="-122"/>
                          <a:ea typeface="宋体" pitchFamily="2" charset="-122"/>
                          <a:cs typeface="+mn-cs"/>
                        </a:rPr>
                        <a:t>年</a:t>
                      </a:r>
                      <a:r>
                        <a:rPr lang="zh-CN" altLang="en-US" sz="2800" b="1" i="0" u="none" strike="noStrike" kern="1200" dirty="0">
                          <a:solidFill>
                            <a:srgbClr val="FF0000"/>
                          </a:solidFill>
                          <a:effectLst/>
                          <a:latin typeface="宋体" pitchFamily="2" charset="-122"/>
                          <a:ea typeface="宋体" pitchFamily="2" charset="-122"/>
                          <a:cs typeface="+mn-cs"/>
                        </a:rPr>
                        <a:t>学科教学（化学）</a:t>
                      </a:r>
                      <a:r>
                        <a:rPr lang="zh-CN" altLang="en-US" sz="2800" b="1" i="0" u="none" strike="noStrike" kern="1200" dirty="0">
                          <a:solidFill>
                            <a:srgbClr val="000000"/>
                          </a:solidFill>
                          <a:effectLst/>
                          <a:latin typeface="宋体" pitchFamily="2" charset="-122"/>
                          <a:ea typeface="宋体" pitchFamily="2" charset="-122"/>
                          <a:cs typeface="+mn-cs"/>
                        </a:rPr>
                        <a:t>专业研究生招录情况</a:t>
                      </a:r>
                      <a:endParaRPr lang="zh-CN" altLang="en-US" sz="2800" b="1" i="0" u="none" strike="noStrike" kern="1200" dirty="0">
                        <a:solidFill>
                          <a:srgbClr val="000000"/>
                        </a:solidFill>
                        <a:effectLst/>
                        <a:latin typeface="宋体" pitchFamily="2" charset="-122"/>
                        <a:ea typeface="宋体" pitchFamily="2" charset="-122"/>
                        <a:cs typeface="+mn-cs"/>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hMerge="1">
                  <a:tcPr/>
                </a:tc>
                <a:tc hMerge="1">
                  <a:tcPr/>
                </a:tc>
                <a:tc hMerge="1">
                  <a:tcPr/>
                </a:tc>
                <a:tc hMerge="1">
                  <a:tcPr/>
                </a:tc>
              </a:tr>
              <a:tr h="561975">
                <a:tc>
                  <a:txBody>
                    <a:bodyPr/>
                    <a:p>
                      <a:pPr algn="ctr" fontAlgn="ctr"/>
                      <a:r>
                        <a:rPr lang="zh-CN" altLang="en-US" sz="1800" b="1" i="0" u="none" strike="noStrike">
                          <a:solidFill>
                            <a:srgbClr val="FFFFFF"/>
                          </a:solidFill>
                          <a:effectLst/>
                          <a:latin typeface="宋体" pitchFamily="2" charset="-122"/>
                          <a:ea typeface="宋体" pitchFamily="2" charset="-122"/>
                        </a:rPr>
                        <a:t>年度</a:t>
                      </a:r>
                      <a:endParaRPr lang="zh-CN" altLang="en-US" sz="1800" b="1" i="0" u="none" strike="noStrike">
                        <a:solidFill>
                          <a:srgbClr val="FFFFFF"/>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p>
                      <a:pPr algn="ctr" fontAlgn="ctr"/>
                      <a:r>
                        <a:rPr lang="zh-CN" altLang="en-US" sz="1800" b="1" i="0" u="none" strike="noStrike">
                          <a:solidFill>
                            <a:srgbClr val="FFFFFF"/>
                          </a:solidFill>
                          <a:effectLst/>
                          <a:latin typeface="宋体" pitchFamily="2" charset="-122"/>
                          <a:ea typeface="宋体" pitchFamily="2" charset="-122"/>
                        </a:rPr>
                        <a:t>一志愿报考人数</a:t>
                      </a:r>
                      <a:endParaRPr lang="zh-CN" altLang="en-US" sz="1800" b="1" i="0" u="none" strike="noStrike">
                        <a:solidFill>
                          <a:srgbClr val="FFFFFF"/>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p>
                      <a:pPr algn="ctr" fontAlgn="ctr"/>
                      <a:r>
                        <a:rPr lang="zh-CN" altLang="en-US" sz="1800" b="1" i="0" u="none" strike="noStrike">
                          <a:solidFill>
                            <a:srgbClr val="FFFFFF"/>
                          </a:solidFill>
                          <a:effectLst/>
                          <a:latin typeface="宋体" pitchFamily="2" charset="-122"/>
                          <a:ea typeface="宋体" pitchFamily="2" charset="-122"/>
                        </a:rPr>
                        <a:t>一志愿录取人数</a:t>
                      </a:r>
                      <a:endParaRPr lang="zh-CN" altLang="en-US" sz="1800" b="1" i="0" u="none" strike="noStrike">
                        <a:solidFill>
                          <a:srgbClr val="FFFFFF"/>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p>
                      <a:pPr algn="ctr" fontAlgn="ctr"/>
                      <a:r>
                        <a:rPr lang="zh-CN" altLang="en-US" sz="1800" b="1" i="0" u="none" strike="noStrike">
                          <a:solidFill>
                            <a:srgbClr val="FFFFFF"/>
                          </a:solidFill>
                          <a:effectLst/>
                          <a:latin typeface="宋体" pitchFamily="2" charset="-122"/>
                          <a:ea typeface="宋体" pitchFamily="2" charset="-122"/>
                        </a:rPr>
                        <a:t>调剂人数</a:t>
                      </a:r>
                      <a:endParaRPr lang="zh-CN" altLang="en-US" sz="1800" b="1" i="0" u="none" strike="noStrike">
                        <a:solidFill>
                          <a:srgbClr val="FFFFFF"/>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p>
                      <a:pPr algn="ctr" fontAlgn="ctr"/>
                      <a:r>
                        <a:rPr lang="zh-CN" altLang="en-US" sz="1800" b="1" i="0" u="none" strike="noStrike">
                          <a:solidFill>
                            <a:srgbClr val="FFFFFF"/>
                          </a:solidFill>
                          <a:effectLst/>
                          <a:latin typeface="宋体" pitchFamily="2" charset="-122"/>
                          <a:ea typeface="宋体" pitchFamily="2" charset="-122"/>
                        </a:rPr>
                        <a:t>实际录取人数</a:t>
                      </a:r>
                      <a:endParaRPr lang="zh-CN" altLang="en-US" sz="1800" b="1" i="0" u="none" strike="noStrike">
                        <a:solidFill>
                          <a:srgbClr val="FFFFFF"/>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562610">
                <a:tc>
                  <a:txBody>
                    <a:bodyPr/>
                    <a:p>
                      <a:pPr algn="ctr" fontAlgn="ctr"/>
                      <a:r>
                        <a:rPr lang="en-US" altLang="zh-CN" sz="1800" b="1" i="0" u="none" strike="noStrike">
                          <a:solidFill>
                            <a:srgbClr val="000000"/>
                          </a:solidFill>
                          <a:effectLst/>
                          <a:latin typeface="宋体" pitchFamily="2" charset="-122"/>
                          <a:ea typeface="宋体" pitchFamily="2" charset="-122"/>
                        </a:rPr>
                        <a:t>2015</a:t>
                      </a:r>
                      <a:endParaRPr lang="en-US" altLang="zh-CN" sz="18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a:solidFill>
                            <a:srgbClr val="000000"/>
                          </a:solidFill>
                          <a:effectLst/>
                          <a:latin typeface="宋体" pitchFamily="2" charset="-122"/>
                          <a:ea typeface="宋体" pitchFamily="2" charset="-122"/>
                        </a:rPr>
                        <a:t>25</a:t>
                      </a:r>
                      <a:endParaRPr lang="en-US" altLang="zh-CN" sz="18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a:solidFill>
                            <a:srgbClr val="000000"/>
                          </a:solidFill>
                          <a:effectLst/>
                          <a:latin typeface="宋体" pitchFamily="2" charset="-122"/>
                          <a:ea typeface="宋体" pitchFamily="2" charset="-122"/>
                        </a:rPr>
                        <a:t>13</a:t>
                      </a:r>
                      <a:endParaRPr lang="en-US" altLang="zh-CN" sz="18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a:solidFill>
                            <a:srgbClr val="000000"/>
                          </a:solidFill>
                          <a:effectLst/>
                          <a:latin typeface="宋体" pitchFamily="2" charset="-122"/>
                          <a:ea typeface="宋体" pitchFamily="2" charset="-122"/>
                        </a:rPr>
                        <a:t>0</a:t>
                      </a:r>
                      <a:endParaRPr lang="en-US" altLang="zh-CN" sz="18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a:solidFill>
                            <a:srgbClr val="000000"/>
                          </a:solidFill>
                          <a:effectLst/>
                          <a:latin typeface="宋体" pitchFamily="2" charset="-122"/>
                          <a:ea typeface="宋体" pitchFamily="2" charset="-122"/>
                        </a:rPr>
                        <a:t>13</a:t>
                      </a:r>
                      <a:endParaRPr lang="en-US" altLang="zh-CN" sz="18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561975">
                <a:tc>
                  <a:txBody>
                    <a:bodyPr/>
                    <a:p>
                      <a:pPr algn="ctr" fontAlgn="ctr"/>
                      <a:r>
                        <a:rPr lang="en-US" altLang="zh-CN" sz="1800" b="1" i="0" u="none" strike="noStrike">
                          <a:solidFill>
                            <a:srgbClr val="000000"/>
                          </a:solidFill>
                          <a:effectLst/>
                          <a:latin typeface="宋体" pitchFamily="2" charset="-122"/>
                          <a:ea typeface="宋体" pitchFamily="2" charset="-122"/>
                        </a:rPr>
                        <a:t>2016</a:t>
                      </a:r>
                      <a:endParaRPr lang="en-US" altLang="zh-CN" sz="18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a:solidFill>
                            <a:srgbClr val="000000"/>
                          </a:solidFill>
                          <a:effectLst/>
                          <a:latin typeface="宋体" pitchFamily="2" charset="-122"/>
                          <a:ea typeface="宋体" pitchFamily="2" charset="-122"/>
                        </a:rPr>
                        <a:t>27</a:t>
                      </a:r>
                      <a:endParaRPr lang="en-US" altLang="zh-CN" sz="18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dirty="0">
                          <a:solidFill>
                            <a:srgbClr val="000000"/>
                          </a:solidFill>
                          <a:effectLst/>
                          <a:latin typeface="宋体" pitchFamily="2" charset="-122"/>
                          <a:ea typeface="宋体" pitchFamily="2" charset="-122"/>
                        </a:rPr>
                        <a:t>13</a:t>
                      </a:r>
                      <a:endParaRPr lang="en-US" altLang="zh-CN" sz="18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a:solidFill>
                            <a:srgbClr val="000000"/>
                          </a:solidFill>
                          <a:effectLst/>
                          <a:latin typeface="宋体" pitchFamily="2" charset="-122"/>
                          <a:ea typeface="宋体" pitchFamily="2" charset="-122"/>
                        </a:rPr>
                        <a:t>3</a:t>
                      </a:r>
                      <a:endParaRPr lang="en-US" altLang="zh-CN" sz="18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a:solidFill>
                            <a:srgbClr val="000000"/>
                          </a:solidFill>
                          <a:effectLst/>
                          <a:latin typeface="宋体" pitchFamily="2" charset="-122"/>
                          <a:ea typeface="宋体" pitchFamily="2" charset="-122"/>
                        </a:rPr>
                        <a:t>16</a:t>
                      </a:r>
                      <a:endParaRPr lang="en-US" altLang="zh-CN" sz="18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62610">
                <a:tc>
                  <a:txBody>
                    <a:bodyPr/>
                    <a:p>
                      <a:pPr algn="ctr" fontAlgn="ctr"/>
                      <a:r>
                        <a:rPr lang="en-US" altLang="zh-CN" sz="1800" b="1" i="0" u="none" strike="noStrike">
                          <a:solidFill>
                            <a:srgbClr val="000000"/>
                          </a:solidFill>
                          <a:effectLst/>
                          <a:latin typeface="宋体" pitchFamily="2" charset="-122"/>
                          <a:ea typeface="宋体" pitchFamily="2" charset="-122"/>
                        </a:rPr>
                        <a:t>2017</a:t>
                      </a:r>
                      <a:endParaRPr lang="en-US" altLang="zh-CN" sz="18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a:solidFill>
                            <a:srgbClr val="000000"/>
                          </a:solidFill>
                          <a:effectLst/>
                          <a:latin typeface="宋体" pitchFamily="2" charset="-122"/>
                          <a:ea typeface="宋体" pitchFamily="2" charset="-122"/>
                        </a:rPr>
                        <a:t>69</a:t>
                      </a:r>
                      <a:endParaRPr lang="en-US" altLang="zh-CN" sz="18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a:solidFill>
                            <a:srgbClr val="000000"/>
                          </a:solidFill>
                          <a:effectLst/>
                          <a:latin typeface="宋体" pitchFamily="2" charset="-122"/>
                          <a:ea typeface="宋体" pitchFamily="2" charset="-122"/>
                        </a:rPr>
                        <a:t>28</a:t>
                      </a:r>
                      <a:endParaRPr lang="en-US" altLang="zh-CN" sz="18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a:solidFill>
                            <a:srgbClr val="000000"/>
                          </a:solidFill>
                          <a:effectLst/>
                          <a:latin typeface="宋体" pitchFamily="2" charset="-122"/>
                          <a:ea typeface="宋体" pitchFamily="2" charset="-122"/>
                        </a:rPr>
                        <a:t>0</a:t>
                      </a:r>
                      <a:endParaRPr lang="en-US" altLang="zh-CN" sz="18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a:solidFill>
                            <a:srgbClr val="000000"/>
                          </a:solidFill>
                          <a:effectLst/>
                          <a:latin typeface="宋体" pitchFamily="2" charset="-122"/>
                          <a:ea typeface="宋体" pitchFamily="2" charset="-122"/>
                        </a:rPr>
                        <a:t>28</a:t>
                      </a:r>
                      <a:endParaRPr lang="en-US" altLang="zh-CN" sz="18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561975">
                <a:tc>
                  <a:txBody>
                    <a:bodyPr/>
                    <a:p>
                      <a:pPr algn="ctr" fontAlgn="ctr"/>
                      <a:r>
                        <a:rPr lang="en-US" altLang="zh-CN" sz="1800" b="1" i="0" u="none" strike="noStrike">
                          <a:solidFill>
                            <a:srgbClr val="000000"/>
                          </a:solidFill>
                          <a:effectLst/>
                          <a:latin typeface="宋体" pitchFamily="2" charset="-122"/>
                          <a:ea typeface="宋体" pitchFamily="2" charset="-122"/>
                        </a:rPr>
                        <a:t>2018</a:t>
                      </a:r>
                      <a:endParaRPr lang="en-US" altLang="zh-CN" sz="18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l" fontAlgn="ctr"/>
                      <a:r>
                        <a:rPr lang="zh-CN" altLang="en-US" sz="1800" b="0" i="0" u="none" strike="noStrike">
                          <a:solidFill>
                            <a:srgbClr val="000000"/>
                          </a:solidFill>
                          <a:effectLst/>
                          <a:latin typeface="宋体" pitchFamily="2" charset="-122"/>
                          <a:ea typeface="宋体" pitchFamily="2" charset="-122"/>
                        </a:rPr>
                        <a:t>　</a:t>
                      </a:r>
                      <a:endParaRPr lang="zh-CN" altLang="en-US" sz="1800" b="0"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a:solidFill>
                            <a:srgbClr val="000000"/>
                          </a:solidFill>
                          <a:effectLst/>
                          <a:latin typeface="宋体" pitchFamily="2" charset="-122"/>
                          <a:ea typeface="宋体" pitchFamily="2" charset="-122"/>
                        </a:rPr>
                        <a:t>10</a:t>
                      </a:r>
                      <a:endParaRPr lang="en-US" altLang="zh-CN" sz="18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a:solidFill>
                            <a:srgbClr val="000000"/>
                          </a:solidFill>
                          <a:effectLst/>
                          <a:latin typeface="宋体" pitchFamily="2" charset="-122"/>
                          <a:ea typeface="宋体" pitchFamily="2" charset="-122"/>
                        </a:rPr>
                        <a:t>0</a:t>
                      </a:r>
                      <a:endParaRPr lang="en-US" altLang="zh-CN" sz="18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a:solidFill>
                            <a:srgbClr val="000000"/>
                          </a:solidFill>
                          <a:effectLst/>
                          <a:latin typeface="宋体" pitchFamily="2" charset="-122"/>
                          <a:ea typeface="宋体" pitchFamily="2" charset="-122"/>
                        </a:rPr>
                        <a:t>10</a:t>
                      </a:r>
                      <a:endParaRPr lang="en-US" altLang="zh-CN" sz="1800" b="1" i="0" u="none" strike="noStrike">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61975">
                <a:tc>
                  <a:txBody>
                    <a:bodyPr/>
                    <a:p>
                      <a:pPr algn="ctr" fontAlgn="ctr"/>
                      <a:r>
                        <a:rPr lang="en-US" altLang="zh-CN" sz="1800" b="1" i="0" u="none" strike="noStrike" dirty="0">
                          <a:solidFill>
                            <a:srgbClr val="000000"/>
                          </a:solidFill>
                          <a:effectLst/>
                          <a:latin typeface="宋体" pitchFamily="2" charset="-122"/>
                          <a:ea typeface="宋体" pitchFamily="2" charset="-122"/>
                        </a:rPr>
                        <a:t>2019</a:t>
                      </a:r>
                      <a:endParaRPr lang="en-US" altLang="zh-CN" sz="18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l" fontAlgn="ctr"/>
                      <a:r>
                        <a:rPr lang="zh-CN" altLang="en-US" sz="1800" b="0" i="0" u="none" strike="noStrike" dirty="0">
                          <a:solidFill>
                            <a:srgbClr val="000000"/>
                          </a:solidFill>
                          <a:effectLst/>
                          <a:latin typeface="宋体" pitchFamily="2" charset="-122"/>
                          <a:ea typeface="宋体" pitchFamily="2" charset="-122"/>
                        </a:rPr>
                        <a:t>　</a:t>
                      </a:r>
                      <a:endParaRPr lang="zh-CN" altLang="en-US" sz="1800" b="0"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dirty="0">
                          <a:solidFill>
                            <a:srgbClr val="000000"/>
                          </a:solidFill>
                          <a:effectLst/>
                          <a:latin typeface="宋体" pitchFamily="2" charset="-122"/>
                          <a:ea typeface="宋体" pitchFamily="2" charset="-122"/>
                        </a:rPr>
                        <a:t>11</a:t>
                      </a:r>
                      <a:endParaRPr lang="en-US" altLang="zh-CN" sz="18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dirty="0">
                          <a:solidFill>
                            <a:srgbClr val="000000"/>
                          </a:solidFill>
                          <a:effectLst/>
                          <a:latin typeface="宋体" pitchFamily="2" charset="-122"/>
                          <a:ea typeface="宋体" pitchFamily="2" charset="-122"/>
                        </a:rPr>
                        <a:t>0</a:t>
                      </a:r>
                      <a:endParaRPr lang="en-US" altLang="zh-CN" sz="18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dirty="0">
                          <a:solidFill>
                            <a:srgbClr val="000000"/>
                          </a:solidFill>
                          <a:effectLst/>
                          <a:latin typeface="宋体" pitchFamily="2" charset="-122"/>
                          <a:ea typeface="宋体" pitchFamily="2" charset="-122"/>
                        </a:rPr>
                        <a:t>14</a:t>
                      </a:r>
                      <a:r>
                        <a:rPr lang="zh-CN" altLang="en-US" sz="1800" b="1" i="0" u="none" strike="noStrike" dirty="0">
                          <a:solidFill>
                            <a:srgbClr val="000000"/>
                          </a:solidFill>
                          <a:effectLst/>
                          <a:latin typeface="宋体" pitchFamily="2" charset="-122"/>
                          <a:ea typeface="宋体" pitchFamily="2" charset="-122"/>
                        </a:rPr>
                        <a:t>（</a:t>
                      </a:r>
                      <a:r>
                        <a:rPr lang="en-US" altLang="zh-CN" sz="1800" b="1" i="0" u="none" strike="noStrike" dirty="0">
                          <a:solidFill>
                            <a:srgbClr val="000000"/>
                          </a:solidFill>
                          <a:effectLst/>
                          <a:latin typeface="宋体" pitchFamily="2" charset="-122"/>
                          <a:ea typeface="宋体" pitchFamily="2" charset="-122"/>
                        </a:rPr>
                        <a:t>3</a:t>
                      </a:r>
                      <a:r>
                        <a:rPr lang="zh-CN" altLang="en-US" sz="1800" b="1" i="0" u="none" strike="noStrike" dirty="0">
                          <a:solidFill>
                            <a:srgbClr val="000000"/>
                          </a:solidFill>
                          <a:effectLst/>
                          <a:latin typeface="宋体" pitchFamily="2" charset="-122"/>
                          <a:ea typeface="宋体" pitchFamily="2" charset="-122"/>
                        </a:rPr>
                        <a:t>人推免）</a:t>
                      </a:r>
                      <a:endParaRPr lang="en-US" altLang="zh-CN" sz="18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516255">
                <a:tc>
                  <a:txBody>
                    <a:bodyPr/>
                    <a:p>
                      <a:pPr algn="ctr" fontAlgn="ctr"/>
                      <a:r>
                        <a:rPr lang="en-US" altLang="zh-CN" sz="1800" b="1" i="0" u="none" strike="noStrike" dirty="0">
                          <a:solidFill>
                            <a:srgbClr val="000000"/>
                          </a:solidFill>
                          <a:effectLst/>
                          <a:latin typeface="宋体" pitchFamily="2" charset="-122"/>
                          <a:ea typeface="宋体" pitchFamily="2" charset="-122"/>
                        </a:rPr>
                        <a:t>2020</a:t>
                      </a:r>
                      <a:endParaRPr lang="en-US" altLang="zh-CN" sz="18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0" i="0" u="none" strike="noStrike" dirty="0">
                          <a:solidFill>
                            <a:srgbClr val="000000"/>
                          </a:solidFill>
                          <a:effectLst/>
                          <a:latin typeface="宋体" pitchFamily="2" charset="-122"/>
                          <a:ea typeface="宋体" pitchFamily="2" charset="-122"/>
                        </a:rPr>
                        <a:t>20</a:t>
                      </a:r>
                      <a:endParaRPr lang="zh-CN" altLang="en-US" sz="1800" b="0"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dirty="0">
                          <a:solidFill>
                            <a:srgbClr val="000000"/>
                          </a:solidFill>
                          <a:effectLst/>
                          <a:latin typeface="宋体" pitchFamily="2" charset="-122"/>
                          <a:ea typeface="宋体" pitchFamily="2" charset="-122"/>
                        </a:rPr>
                        <a:t>11</a:t>
                      </a:r>
                      <a:endParaRPr lang="en-US" altLang="zh-CN" sz="18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dirty="0">
                          <a:solidFill>
                            <a:srgbClr val="000000"/>
                          </a:solidFill>
                          <a:effectLst/>
                          <a:latin typeface="宋体" pitchFamily="2" charset="-122"/>
                          <a:ea typeface="宋体" pitchFamily="2" charset="-122"/>
                        </a:rPr>
                        <a:t>0</a:t>
                      </a:r>
                      <a:endParaRPr lang="en-US" altLang="zh-CN" sz="18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p>
                      <a:pPr algn="ctr" fontAlgn="ctr"/>
                      <a:r>
                        <a:rPr lang="en-US" altLang="zh-CN" sz="1800" b="1" i="0" u="none" strike="noStrike" dirty="0">
                          <a:solidFill>
                            <a:srgbClr val="000000"/>
                          </a:solidFill>
                          <a:effectLst/>
                          <a:latin typeface="宋体" pitchFamily="2" charset="-122"/>
                          <a:ea typeface="宋体" pitchFamily="2" charset="-122"/>
                        </a:rPr>
                        <a:t>16</a:t>
                      </a:r>
                      <a:r>
                        <a:rPr lang="zh-CN" altLang="en-US" sz="1800" b="1" i="0" u="none" strike="noStrike" dirty="0">
                          <a:solidFill>
                            <a:srgbClr val="000000"/>
                          </a:solidFill>
                          <a:effectLst/>
                          <a:latin typeface="宋体" pitchFamily="2" charset="-122"/>
                          <a:ea typeface="+mn-ea"/>
                        </a:rPr>
                        <a:t>（</a:t>
                      </a:r>
                      <a:r>
                        <a:rPr lang="en-US" altLang="zh-CN" sz="1800" b="1" i="0" u="none" strike="noStrike" dirty="0">
                          <a:solidFill>
                            <a:srgbClr val="000000"/>
                          </a:solidFill>
                          <a:effectLst/>
                          <a:latin typeface="宋体" pitchFamily="2" charset="-122"/>
                          <a:ea typeface="+mn-ea"/>
                        </a:rPr>
                        <a:t>5</a:t>
                      </a:r>
                      <a:r>
                        <a:rPr lang="zh-CN" altLang="en-US" sz="1800" b="1" i="0" u="none" strike="noStrike" dirty="0">
                          <a:solidFill>
                            <a:srgbClr val="000000"/>
                          </a:solidFill>
                          <a:effectLst/>
                          <a:latin typeface="宋体" pitchFamily="2" charset="-122"/>
                          <a:ea typeface="+mn-ea"/>
                        </a:rPr>
                        <a:t>人推免）</a:t>
                      </a:r>
                      <a:endParaRPr lang="en-US" altLang="zh-CN" sz="18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1330">
                <a:tc>
                  <a:txBody>
                    <a:bodyPr/>
                    <a:p>
                      <a:pPr algn="ctr" fontAlgn="ctr"/>
                      <a:r>
                        <a:rPr lang="en-US" altLang="zh-CN" sz="1800" b="1" i="0" u="none" strike="noStrike" dirty="0">
                          <a:solidFill>
                            <a:srgbClr val="000000"/>
                          </a:solidFill>
                          <a:effectLst/>
                          <a:latin typeface="宋体" pitchFamily="2" charset="-122"/>
                          <a:ea typeface="宋体" pitchFamily="2" charset="-122"/>
                        </a:rPr>
                        <a:t>2021</a:t>
                      </a:r>
                      <a:endParaRPr lang="en-US" altLang="zh-CN" sz="18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0" i="0" u="none" strike="noStrike" dirty="0">
                          <a:solidFill>
                            <a:srgbClr val="000000"/>
                          </a:solidFill>
                          <a:effectLst/>
                          <a:latin typeface="宋体" pitchFamily="2" charset="-122"/>
                          <a:ea typeface="宋体" pitchFamily="2" charset="-122"/>
                        </a:rPr>
                        <a:t>24</a:t>
                      </a:r>
                      <a:endParaRPr lang="en-US" altLang="zh-CN" sz="1800" b="0"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dirty="0">
                          <a:solidFill>
                            <a:srgbClr val="000000"/>
                          </a:solidFill>
                          <a:effectLst/>
                          <a:latin typeface="宋体" pitchFamily="2" charset="-122"/>
                          <a:ea typeface="宋体" pitchFamily="2" charset="-122"/>
                        </a:rPr>
                        <a:t>24</a:t>
                      </a:r>
                      <a:endParaRPr lang="en-US" altLang="zh-CN" sz="18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dirty="0">
                          <a:solidFill>
                            <a:srgbClr val="000000"/>
                          </a:solidFill>
                          <a:effectLst/>
                          <a:latin typeface="宋体" pitchFamily="2" charset="-122"/>
                          <a:ea typeface="宋体" pitchFamily="2" charset="-122"/>
                        </a:rPr>
                        <a:t>0</a:t>
                      </a:r>
                      <a:endParaRPr lang="en-US" altLang="zh-CN" sz="18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p>
                      <a:pPr algn="ctr" fontAlgn="ctr"/>
                      <a:r>
                        <a:rPr lang="en-US" altLang="zh-CN" sz="1800" b="1" i="0" u="none" strike="noStrike" dirty="0">
                          <a:solidFill>
                            <a:srgbClr val="000000"/>
                          </a:solidFill>
                          <a:effectLst/>
                          <a:latin typeface="宋体" pitchFamily="2" charset="-122"/>
                          <a:ea typeface="宋体" pitchFamily="2" charset="-122"/>
                        </a:rPr>
                        <a:t>25</a:t>
                      </a:r>
                      <a:r>
                        <a:rPr lang="zh-CN" altLang="en-US" sz="1800" b="1" i="0" u="none" strike="noStrike" dirty="0">
                          <a:solidFill>
                            <a:srgbClr val="000000"/>
                          </a:solidFill>
                          <a:effectLst/>
                          <a:latin typeface="宋体" pitchFamily="2" charset="-122"/>
                          <a:ea typeface="+mn-ea"/>
                        </a:rPr>
                        <a:t>（</a:t>
                      </a:r>
                      <a:r>
                        <a:rPr lang="en-US" altLang="zh-CN" sz="1800" b="1" i="0" u="none" strike="noStrike" dirty="0">
                          <a:solidFill>
                            <a:srgbClr val="000000"/>
                          </a:solidFill>
                          <a:effectLst/>
                          <a:latin typeface="宋体" pitchFamily="2" charset="-122"/>
                          <a:ea typeface="+mn-ea"/>
                        </a:rPr>
                        <a:t>1</a:t>
                      </a:r>
                      <a:r>
                        <a:rPr lang="zh-CN" altLang="en-US" sz="1800" b="1" i="0" u="none" strike="noStrike" dirty="0">
                          <a:solidFill>
                            <a:srgbClr val="000000"/>
                          </a:solidFill>
                          <a:effectLst/>
                          <a:latin typeface="宋体" pitchFamily="2" charset="-122"/>
                          <a:ea typeface="+mn-ea"/>
                        </a:rPr>
                        <a:t>人推免）</a:t>
                      </a:r>
                      <a:endParaRPr lang="en-US" altLang="zh-CN" sz="18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481330">
                <a:tc>
                  <a:txBody>
                    <a:bodyPr/>
                    <a:p>
                      <a:pPr algn="ctr" fontAlgn="ctr"/>
                      <a:r>
                        <a:rPr lang="en-US" altLang="zh-CN" sz="1800" b="1" i="0" u="none" strike="noStrike" dirty="0">
                          <a:solidFill>
                            <a:srgbClr val="000000"/>
                          </a:solidFill>
                          <a:effectLst/>
                          <a:latin typeface="宋体" pitchFamily="2" charset="-122"/>
                          <a:ea typeface="宋体" pitchFamily="2" charset="-122"/>
                        </a:rPr>
                        <a:t>2022</a:t>
                      </a:r>
                      <a:endParaRPr lang="en-US" altLang="zh-CN" sz="1800" b="1"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gridSpan="4">
                  <a:txBody>
                    <a:bodyPr/>
                    <a:p>
                      <a:pPr marL="0" marR="0" lvl="0" indent="0" algn="ctr" defTabSz="685800" rtl="0" eaLnBrk="1" fontAlgn="ctr" latinLnBrk="0" hangingPunct="1">
                        <a:spcBef>
                          <a:spcPts val="0"/>
                        </a:spcBef>
                        <a:spcAft>
                          <a:spcPts val="0"/>
                        </a:spcAft>
                        <a:buClrTx/>
                        <a:buSzTx/>
                        <a:buFontTx/>
                        <a:buNone/>
                        <a:defRPr/>
                      </a:pPr>
                      <a:r>
                        <a:rPr lang="zh-CN" altLang="en-US" sz="1800" b="1" i="0" u="none" strike="noStrike" dirty="0">
                          <a:solidFill>
                            <a:srgbClr val="FF0000"/>
                          </a:solidFill>
                          <a:effectLst/>
                          <a:latin typeface="宋体" pitchFamily="2" charset="-122"/>
                          <a:ea typeface="+mn-ea"/>
                        </a:rPr>
                        <a:t>招生计划预计</a:t>
                      </a:r>
                      <a:r>
                        <a:rPr lang="en-US" altLang="zh-CN" sz="1800" b="1" i="0" u="none" strike="noStrike" dirty="0">
                          <a:solidFill>
                            <a:srgbClr val="FF0000"/>
                          </a:solidFill>
                          <a:effectLst/>
                          <a:latin typeface="宋体" pitchFamily="2" charset="-122"/>
                          <a:ea typeface="+mn-ea"/>
                        </a:rPr>
                        <a:t>35</a:t>
                      </a:r>
                      <a:r>
                        <a:rPr lang="zh-CN" altLang="en-US" sz="1800" b="1" i="0" u="none" strike="noStrike" dirty="0">
                          <a:solidFill>
                            <a:srgbClr val="FF0000"/>
                          </a:solidFill>
                          <a:effectLst/>
                          <a:latin typeface="宋体" pitchFamily="2" charset="-122"/>
                          <a:ea typeface="+mn-ea"/>
                        </a:rPr>
                        <a:t>人左右（准确数据以招生简章为准）</a:t>
                      </a:r>
                      <a:endParaRPr lang="zh-CN" altLang="en-US" sz="1800" b="0" i="0" u="none" strike="noStrike" dirty="0">
                        <a:solidFill>
                          <a:srgbClr val="000000"/>
                        </a:solidFill>
                        <a:effectLst/>
                        <a:latin typeface="宋体" pitchFamily="2" charset="-122"/>
                        <a:ea typeface="宋体"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hMerge="1">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hMerge="1">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hMerge="1">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bl>
          </a:graphicData>
        </a:graphic>
      </p:graphicFrame>
      <p:sp>
        <p:nvSpPr>
          <p:cNvPr id="8" name="矩形 7"/>
          <p:cNvSpPr/>
          <p:nvPr userDrawn="1"/>
        </p:nvSpPr>
        <p:spPr>
          <a:xfrm>
            <a:off x="8822316"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文本占位符 1"/>
          <p:cNvSpPr txBox="1">
            <a:spLocks noChangeArrowheads="1"/>
          </p:cNvSpPr>
          <p:nvPr/>
        </p:nvSpPr>
        <p:spPr bwMode="auto">
          <a:xfrm>
            <a:off x="1187450" y="1998663"/>
            <a:ext cx="7142163"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微软雅黑" pitchFamily="34" charset="-122"/>
              </a:defRPr>
            </a:lvl1pPr>
            <a:lvl2pPr>
              <a:defRPr>
                <a:solidFill>
                  <a:schemeClr val="tx1"/>
                </a:solidFill>
                <a:latin typeface="Arial" pitchFamily="34" charset="0"/>
                <a:ea typeface="微软雅黑" pitchFamily="34" charset="-122"/>
              </a:defRPr>
            </a:lvl2pPr>
            <a:lvl3pPr>
              <a:defRPr>
                <a:solidFill>
                  <a:schemeClr val="tx1"/>
                </a:solidFill>
                <a:latin typeface="Arial" pitchFamily="34" charset="0"/>
                <a:ea typeface="微软雅黑" pitchFamily="34" charset="-122"/>
              </a:defRPr>
            </a:lvl3pPr>
            <a:lvl4pPr>
              <a:defRPr>
                <a:solidFill>
                  <a:schemeClr val="tx1"/>
                </a:solidFill>
                <a:latin typeface="Arial" pitchFamily="34" charset="0"/>
                <a:ea typeface="微软雅黑" pitchFamily="34" charset="-122"/>
              </a:defRPr>
            </a:lvl4pPr>
            <a:lvl5pPr>
              <a:defRPr>
                <a:solidFill>
                  <a:schemeClr val="tx1"/>
                </a:solidFill>
                <a:latin typeface="Arial" pitchFamily="34" charset="0"/>
                <a:ea typeface="微软雅黑" pitchFamily="34" charset="-122"/>
              </a:defRPr>
            </a:lvl5pPr>
            <a:lvl6pPr fontAlgn="base">
              <a:spcBef>
                <a:spcPct val="0"/>
              </a:spcBef>
              <a:spcAft>
                <a:spcPct val="0"/>
              </a:spcAft>
              <a:defRPr>
                <a:solidFill>
                  <a:schemeClr val="tx1"/>
                </a:solidFill>
                <a:latin typeface="Arial" pitchFamily="34" charset="0"/>
                <a:ea typeface="微软雅黑" pitchFamily="34" charset="-122"/>
              </a:defRPr>
            </a:lvl6pPr>
            <a:lvl7pPr fontAlgn="base">
              <a:spcBef>
                <a:spcPct val="0"/>
              </a:spcBef>
              <a:spcAft>
                <a:spcPct val="0"/>
              </a:spcAft>
              <a:defRPr>
                <a:solidFill>
                  <a:schemeClr val="tx1"/>
                </a:solidFill>
                <a:latin typeface="Arial" pitchFamily="34" charset="0"/>
                <a:ea typeface="微软雅黑" pitchFamily="34" charset="-122"/>
              </a:defRPr>
            </a:lvl7pPr>
            <a:lvl8pPr fontAlgn="base">
              <a:spcBef>
                <a:spcPct val="0"/>
              </a:spcBef>
              <a:spcAft>
                <a:spcPct val="0"/>
              </a:spcAft>
              <a:defRPr>
                <a:solidFill>
                  <a:schemeClr val="tx1"/>
                </a:solidFill>
                <a:latin typeface="Arial" pitchFamily="34" charset="0"/>
                <a:ea typeface="微软雅黑" pitchFamily="34" charset="-122"/>
              </a:defRPr>
            </a:lvl8pPr>
            <a:lvl9pPr fontAlgn="base">
              <a:spcBef>
                <a:spcPct val="0"/>
              </a:spcBef>
              <a:spcAft>
                <a:spcPct val="0"/>
              </a:spcAft>
              <a:defRPr>
                <a:solidFill>
                  <a:schemeClr val="tx1"/>
                </a:solidFill>
                <a:latin typeface="Arial" pitchFamily="34" charset="0"/>
                <a:ea typeface="微软雅黑" pitchFamily="34" charset="-122"/>
              </a:defRPr>
            </a:lvl9pPr>
          </a:lstStyle>
          <a:p>
            <a:pPr>
              <a:lnSpc>
                <a:spcPct val="120000"/>
              </a:lnSpc>
            </a:pPr>
            <a:r>
              <a:rPr lang="zh-CN" altLang="en-US" sz="4400" b="1">
                <a:solidFill>
                  <a:srgbClr val="336ED2"/>
                </a:solidFill>
                <a:latin typeface="Cambria Math" pitchFamily="18" charset="0"/>
                <a:sym typeface="Times New Roman" pitchFamily="18" charset="0"/>
              </a:rPr>
              <a:t>研究生人才培养</a:t>
            </a:r>
            <a:endParaRPr lang="zh-CN" altLang="en-US" sz="4400" b="1">
              <a:solidFill>
                <a:srgbClr val="336ED2"/>
              </a:solidFill>
              <a:latin typeface="Cambria Math" pitchFamily="18" charset="0"/>
              <a:sym typeface="Times New Roman" pitchFamily="18" charset="0"/>
            </a:endParaRPr>
          </a:p>
        </p:txBody>
      </p:sp>
      <p:sp>
        <p:nvSpPr>
          <p:cNvPr id="5" name="矩形 4"/>
          <p:cNvSpPr/>
          <p:nvPr/>
        </p:nvSpPr>
        <p:spPr>
          <a:xfrm>
            <a:off x="478311" y="2356992"/>
            <a:ext cx="1963005" cy="3868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bodyPr>
          <a:lstStyle/>
          <a:p>
            <a:r>
              <a:rPr lang="en-US" altLang="zh-CN" sz="6600" b="1" noProof="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itchFamily="18" charset="0"/>
                <a:ea typeface="Cambria Math" pitchFamily="18" charset="0"/>
                <a:cs typeface="Times New Roman" pitchFamily="18" charset="0"/>
              </a:rPr>
              <a:t>2</a:t>
            </a:r>
            <a:endParaRPr lang="en-US" altLang="zh-CN" sz="6600" b="1" noProof="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itchFamily="18" charset="0"/>
              <a:ea typeface="Cambria Math" pitchFamily="18" charset="0"/>
              <a:cs typeface="Times New Roman" pitchFamily="18" charset="0"/>
            </a:endParaRPr>
          </a:p>
        </p:txBody>
      </p:sp>
      <p:sp>
        <p:nvSpPr>
          <p:cNvPr id="6" name="矩形 46"/>
          <p:cNvSpPr>
            <a:spLocks noChangeArrowheads="1"/>
          </p:cNvSpPr>
          <p:nvPr/>
        </p:nvSpPr>
        <p:spPr bwMode="auto">
          <a:xfrm>
            <a:off x="856095" y="2858667"/>
            <a:ext cx="5826125"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lnSpc>
                <a:spcPct val="150000"/>
              </a:lnSpc>
              <a:buClr>
                <a:srgbClr val="189947"/>
              </a:buClr>
              <a:buFont typeface="Wingdings" pitchFamily="2" charset="2"/>
              <a:buChar char="l"/>
            </a:pPr>
            <a:r>
              <a:rPr lang="zh-CN" altLang="zh-CN" sz="2800" dirty="0">
                <a:latin typeface="微软雅黑" pitchFamily="34" charset="-122"/>
              </a:rPr>
              <a:t>培养目标</a:t>
            </a:r>
            <a:endParaRPr lang="zh-CN" altLang="zh-CN" sz="2800" dirty="0">
              <a:latin typeface="微软雅黑" pitchFamily="34" charset="-122"/>
            </a:endParaRPr>
          </a:p>
          <a:p>
            <a:pPr marL="457200" indent="-457200">
              <a:lnSpc>
                <a:spcPct val="150000"/>
              </a:lnSpc>
              <a:buClr>
                <a:srgbClr val="189947"/>
              </a:buClr>
              <a:buFont typeface="Wingdings" pitchFamily="2" charset="2"/>
              <a:buChar char="l"/>
            </a:pPr>
            <a:r>
              <a:rPr lang="zh-CN" altLang="en-US" sz="2800" dirty="0">
                <a:latin typeface="微软雅黑" pitchFamily="34" charset="-122"/>
              </a:rPr>
              <a:t>师资队伍</a:t>
            </a:r>
            <a:endParaRPr lang="zh-CN" altLang="en-US" sz="2800" dirty="0">
              <a:latin typeface="微软雅黑" pitchFamily="34" charset="-122"/>
            </a:endParaRPr>
          </a:p>
          <a:p>
            <a:pPr marL="457200" indent="-457200">
              <a:lnSpc>
                <a:spcPct val="150000"/>
              </a:lnSpc>
              <a:buClr>
                <a:srgbClr val="189947"/>
              </a:buClr>
              <a:buFont typeface="Wingdings" pitchFamily="2" charset="2"/>
              <a:buChar char="l"/>
            </a:pPr>
            <a:r>
              <a:rPr lang="zh-CN" altLang="en-US" sz="2800" dirty="0">
                <a:latin typeface="微软雅黑" pitchFamily="34" charset="-122"/>
              </a:rPr>
              <a:t>科研平台、设备、团队、成果</a:t>
            </a:r>
            <a:endParaRPr lang="zh-CN" altLang="en-US" sz="2800" dirty="0">
              <a:latin typeface="微软雅黑" pitchFamily="34" charset="-122"/>
            </a:endParaRPr>
          </a:p>
          <a:p>
            <a:pPr marL="457200" indent="-457200">
              <a:lnSpc>
                <a:spcPct val="150000"/>
              </a:lnSpc>
              <a:buClr>
                <a:srgbClr val="189947"/>
              </a:buClr>
              <a:buFont typeface="Wingdings" pitchFamily="2" charset="2"/>
              <a:buChar char="l"/>
            </a:pPr>
            <a:r>
              <a:rPr lang="zh-CN" altLang="en-US" sz="2800" dirty="0">
                <a:latin typeface="微软雅黑" pitchFamily="34" charset="-122"/>
              </a:rPr>
              <a:t>联合培养</a:t>
            </a:r>
            <a:endParaRPr lang="zh-CN" altLang="en-US" sz="2800" dirty="0">
              <a:latin typeface="微软雅黑" pitchFamily="34" charset="-122"/>
            </a:endParaRPr>
          </a:p>
          <a:p>
            <a:pPr marL="457200" indent="-457200">
              <a:lnSpc>
                <a:spcPct val="150000"/>
              </a:lnSpc>
              <a:buClr>
                <a:srgbClr val="189947"/>
              </a:buClr>
              <a:buFont typeface="Wingdings" pitchFamily="2" charset="2"/>
              <a:buChar char="l"/>
            </a:pPr>
            <a:endParaRPr lang="en-US" altLang="zh-CN" sz="2800" dirty="0">
              <a:latin typeface="微软雅黑" pitchFamily="34" charset="-122"/>
            </a:endParaRPr>
          </a:p>
          <a:p>
            <a:pPr marL="457200" indent="-457200">
              <a:lnSpc>
                <a:spcPct val="150000"/>
              </a:lnSpc>
              <a:buClr>
                <a:srgbClr val="189947"/>
              </a:buClr>
              <a:buFont typeface="Wingdings" pitchFamily="2" charset="2"/>
              <a:buChar char="l"/>
            </a:pPr>
            <a:endParaRPr lang="zh-CN" altLang="en-US" sz="2800" dirty="0">
              <a:latin typeface="微软雅黑"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文本框 35"/>
          <p:cNvSpPr txBox="1">
            <a:spLocks noChangeArrowheads="1"/>
          </p:cNvSpPr>
          <p:nvPr/>
        </p:nvSpPr>
        <p:spPr bwMode="auto">
          <a:xfrm>
            <a:off x="3535363" y="374650"/>
            <a:ext cx="4541837"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a:lstStyle/>
          <a:p>
            <a:r>
              <a:rPr lang="en-US" altLang="zh-CN" sz="2800" i="1">
                <a:solidFill>
                  <a:schemeClr val="accent1"/>
                </a:solidFill>
              </a:rPr>
              <a:t>I  2.2 </a:t>
            </a:r>
            <a:r>
              <a:rPr lang="zh-CN" altLang="en-US" sz="2800" i="1">
                <a:solidFill>
                  <a:schemeClr val="accent1"/>
                </a:solidFill>
              </a:rPr>
              <a:t>工程实习实践</a:t>
            </a:r>
            <a:endParaRPr lang="zh-CN" altLang="en-US" sz="2800" i="1">
              <a:solidFill>
                <a:schemeClr val="accent1"/>
              </a:solidFill>
            </a:endParaRPr>
          </a:p>
        </p:txBody>
      </p:sp>
      <p:sp>
        <p:nvSpPr>
          <p:cNvPr id="94210" name="文本框 36"/>
          <p:cNvSpPr txBox="1">
            <a:spLocks noChangeArrowheads="1"/>
          </p:cNvSpPr>
          <p:nvPr/>
        </p:nvSpPr>
        <p:spPr bwMode="auto">
          <a:xfrm>
            <a:off x="3535363" y="374650"/>
            <a:ext cx="4541837"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a:lstStyle/>
          <a:p>
            <a:r>
              <a:rPr lang="en-US" altLang="zh-CN" sz="2800" i="1">
                <a:solidFill>
                  <a:schemeClr val="accent1"/>
                </a:solidFill>
              </a:rPr>
              <a:t>I  2.2 </a:t>
            </a:r>
            <a:r>
              <a:rPr lang="zh-CN" altLang="en-US" sz="2800" i="1">
                <a:solidFill>
                  <a:schemeClr val="accent1"/>
                </a:solidFill>
              </a:rPr>
              <a:t>工程实习实践</a:t>
            </a:r>
            <a:endParaRPr lang="zh-CN" altLang="en-US" sz="2800" i="1">
              <a:solidFill>
                <a:schemeClr val="accent1"/>
              </a:solidFill>
            </a:endParaRPr>
          </a:p>
        </p:txBody>
      </p:sp>
      <p:sp>
        <p:nvSpPr>
          <p:cNvPr id="94211" name="文本框 37"/>
          <p:cNvSpPr txBox="1">
            <a:spLocks noChangeArrowheads="1"/>
          </p:cNvSpPr>
          <p:nvPr/>
        </p:nvSpPr>
        <p:spPr bwMode="auto">
          <a:xfrm>
            <a:off x="3535363" y="374650"/>
            <a:ext cx="4541837"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a:lstStyle/>
          <a:p>
            <a:r>
              <a:rPr lang="en-US" altLang="zh-CN" sz="2800" i="1">
                <a:solidFill>
                  <a:schemeClr val="accent1"/>
                </a:solidFill>
              </a:rPr>
              <a:t>I  2.2 </a:t>
            </a:r>
            <a:r>
              <a:rPr lang="zh-CN" altLang="en-US" sz="2800" i="1">
                <a:solidFill>
                  <a:schemeClr val="accent1"/>
                </a:solidFill>
              </a:rPr>
              <a:t>工程实习实践</a:t>
            </a:r>
            <a:endParaRPr lang="zh-CN" altLang="en-US" sz="2800" i="1">
              <a:solidFill>
                <a:schemeClr val="accent1"/>
              </a:solidFill>
            </a:endParaRPr>
          </a:p>
        </p:txBody>
      </p:sp>
      <p:sp>
        <p:nvSpPr>
          <p:cNvPr id="94214" name="iconfont-1191-801509"/>
          <p:cNvSpPr>
            <a:spLocks noChangeAspect="1" noChangeArrowheads="1"/>
          </p:cNvSpPr>
          <p:nvPr/>
        </p:nvSpPr>
        <p:spPr bwMode="auto">
          <a:xfrm>
            <a:off x="6350" y="946150"/>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4218" name="文本框 45"/>
          <p:cNvSpPr txBox="1">
            <a:spLocks noChangeArrowheads="1"/>
          </p:cNvSpPr>
          <p:nvPr/>
        </p:nvSpPr>
        <p:spPr bwMode="auto">
          <a:xfrm>
            <a:off x="1166813" y="1627188"/>
            <a:ext cx="22113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bg1"/>
                </a:solidFill>
              </a:rPr>
              <a:t>师资队伍</a:t>
            </a:r>
            <a:endParaRPr lang="zh-CN" altLang="en-US">
              <a:solidFill>
                <a:schemeClr val="bg1"/>
              </a:solidFill>
            </a:endParaRPr>
          </a:p>
        </p:txBody>
      </p:sp>
      <p:sp>
        <p:nvSpPr>
          <p:cNvPr id="94219" name="iconfont-1191-801509"/>
          <p:cNvSpPr>
            <a:spLocks noChangeAspect="1" noChangeArrowheads="1"/>
          </p:cNvSpPr>
          <p:nvPr/>
        </p:nvSpPr>
        <p:spPr bwMode="auto">
          <a:xfrm>
            <a:off x="609600" y="1590675"/>
            <a:ext cx="434975"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cxnSp>
        <p:nvCxnSpPr>
          <p:cNvPr id="48" name="直接连接符 47"/>
          <p:cNvCxnSpPr/>
          <p:nvPr/>
        </p:nvCxnSpPr>
        <p:spPr>
          <a:xfrm flipH="1">
            <a:off x="609600" y="1653540"/>
            <a:ext cx="4457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59" name="矩形: 圆角 58"/>
          <p:cNvSpPr/>
          <p:nvPr/>
        </p:nvSpPr>
        <p:spPr>
          <a:xfrm>
            <a:off x="878840" y="2673985"/>
            <a:ext cx="2774950" cy="3959225"/>
          </a:xfrm>
          <a:prstGeom prst="roundRect">
            <a:avLst>
              <a:gd name="adj" fmla="val 1103"/>
            </a:avLst>
          </a:prstGeom>
          <a:noFill/>
          <a:ln w="28575">
            <a:solidFill>
              <a:srgbClr val="00562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indent="504190" algn="just">
              <a:lnSpc>
                <a:spcPct val="120000"/>
              </a:lnSpc>
            </a:pPr>
            <a:endParaRPr lang="zh-CN" altLang="en-US" sz="2000" noProof="1">
              <a:solidFill>
                <a:schemeClr val="tx2"/>
              </a:solidFill>
              <a:latin typeface="Cambria Math" pitchFamily="18" charset="0"/>
            </a:endParaRPr>
          </a:p>
        </p:txBody>
      </p:sp>
      <p:sp>
        <p:nvSpPr>
          <p:cNvPr id="60" name="矩形: 圆角 59"/>
          <p:cNvSpPr/>
          <p:nvPr/>
        </p:nvSpPr>
        <p:spPr>
          <a:xfrm>
            <a:off x="4655820" y="2684780"/>
            <a:ext cx="2906395" cy="3959225"/>
          </a:xfrm>
          <a:prstGeom prst="roundRect">
            <a:avLst>
              <a:gd name="adj" fmla="val 1103"/>
            </a:avLst>
          </a:prstGeom>
          <a:noFill/>
          <a:ln w="28575">
            <a:solidFill>
              <a:srgbClr val="00562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indent="504190" algn="just">
              <a:lnSpc>
                <a:spcPct val="120000"/>
              </a:lnSpc>
            </a:pPr>
            <a:endParaRPr lang="zh-CN" altLang="en-US" sz="2000" noProof="1">
              <a:solidFill>
                <a:schemeClr val="tx2"/>
              </a:solidFill>
              <a:latin typeface="Cambria Math" pitchFamily="18" charset="0"/>
            </a:endParaRPr>
          </a:p>
        </p:txBody>
      </p:sp>
      <p:sp>
        <p:nvSpPr>
          <p:cNvPr id="61" name="矩形: 圆角 60"/>
          <p:cNvSpPr/>
          <p:nvPr/>
        </p:nvSpPr>
        <p:spPr>
          <a:xfrm>
            <a:off x="8505825" y="2684780"/>
            <a:ext cx="3002280" cy="3959225"/>
          </a:xfrm>
          <a:prstGeom prst="roundRect">
            <a:avLst>
              <a:gd name="adj" fmla="val 1103"/>
            </a:avLst>
          </a:prstGeom>
          <a:noFill/>
          <a:ln w="28575">
            <a:solidFill>
              <a:srgbClr val="00562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indent="504190" algn="just">
              <a:lnSpc>
                <a:spcPct val="120000"/>
              </a:lnSpc>
            </a:pPr>
            <a:endParaRPr lang="zh-CN" altLang="en-US" sz="2000" noProof="1">
              <a:solidFill>
                <a:schemeClr val="tx2"/>
              </a:solidFill>
              <a:latin typeface="Cambria Math" pitchFamily="18" charset="0"/>
            </a:endParaRPr>
          </a:p>
        </p:txBody>
      </p:sp>
      <p:sp>
        <p:nvSpPr>
          <p:cNvPr id="2" name="箭头: V 形 1"/>
          <p:cNvSpPr/>
          <p:nvPr/>
        </p:nvSpPr>
        <p:spPr>
          <a:xfrm>
            <a:off x="1455738" y="1783398"/>
            <a:ext cx="1917700" cy="428625"/>
          </a:xfrm>
          <a:prstGeom prst="chevron">
            <a:avLst/>
          </a:prstGeom>
          <a:noFill/>
          <a:ln w="19050">
            <a:solidFill>
              <a:srgbClr val="00562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indent="504190" algn="just">
              <a:lnSpc>
                <a:spcPct val="120000"/>
              </a:lnSpc>
            </a:pPr>
            <a:endParaRPr lang="zh-CN" altLang="en-US" sz="2000" noProof="1">
              <a:solidFill>
                <a:schemeClr val="tx2"/>
              </a:solidFill>
            </a:endParaRPr>
          </a:p>
        </p:txBody>
      </p:sp>
      <p:sp>
        <p:nvSpPr>
          <p:cNvPr id="4" name="文本框 3"/>
          <p:cNvSpPr txBox="1"/>
          <p:nvPr/>
        </p:nvSpPr>
        <p:spPr>
          <a:xfrm>
            <a:off x="1852930" y="1758633"/>
            <a:ext cx="1045845" cy="460375"/>
          </a:xfrm>
          <a:prstGeom prst="rect">
            <a:avLst/>
          </a:prstGeom>
          <a:noFill/>
        </p:spPr>
        <p:txBody>
          <a:bodyPr wrap="none">
            <a:spAutoFit/>
          </a:bodyPr>
          <a:lstStyle/>
          <a:p>
            <a:r>
              <a:rPr lang="zh-CN" altLang="en-US" sz="2400" b="1" noProof="1">
                <a:effectLst>
                  <a:outerShdw blurRad="38100" dist="38100" dir="2700000" algn="tl">
                    <a:srgbClr val="000000">
                      <a:alpha val="43137"/>
                    </a:srgbClr>
                  </a:outerShdw>
                </a:effectLst>
                <a:sym typeface="Wingdings" pitchFamily="2" charset="2"/>
              </a:rPr>
              <a:t>三   心</a:t>
            </a:r>
            <a:endParaRPr lang="zh-CN" altLang="en-US" sz="2400" b="1" noProof="1">
              <a:effectLst>
                <a:outerShdw blurRad="38100" dist="38100" dir="2700000" algn="tl">
                  <a:srgbClr val="000000">
                    <a:alpha val="43137"/>
                  </a:srgbClr>
                </a:outerShdw>
              </a:effectLst>
              <a:sym typeface="Wingdings" pitchFamily="2" charset="2"/>
            </a:endParaRPr>
          </a:p>
        </p:txBody>
      </p:sp>
      <p:sp>
        <p:nvSpPr>
          <p:cNvPr id="62" name="箭头: V 形 61"/>
          <p:cNvSpPr/>
          <p:nvPr/>
        </p:nvSpPr>
        <p:spPr>
          <a:xfrm>
            <a:off x="4989195" y="1773555"/>
            <a:ext cx="2120900" cy="428625"/>
          </a:xfrm>
          <a:prstGeom prst="chevron">
            <a:avLst/>
          </a:prstGeom>
          <a:noFill/>
          <a:ln w="19050">
            <a:solidFill>
              <a:srgbClr val="00562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indent="504190" algn="just">
              <a:lnSpc>
                <a:spcPct val="120000"/>
              </a:lnSpc>
            </a:pPr>
            <a:endParaRPr lang="zh-CN" altLang="en-US" sz="2000" noProof="1">
              <a:solidFill>
                <a:schemeClr val="tx2"/>
              </a:solidFill>
            </a:endParaRPr>
          </a:p>
        </p:txBody>
      </p:sp>
      <p:sp>
        <p:nvSpPr>
          <p:cNvPr id="63" name="文本框 62"/>
          <p:cNvSpPr txBox="1"/>
          <p:nvPr/>
        </p:nvSpPr>
        <p:spPr>
          <a:xfrm>
            <a:off x="5483543" y="1749425"/>
            <a:ext cx="1045845" cy="460375"/>
          </a:xfrm>
          <a:prstGeom prst="rect">
            <a:avLst/>
          </a:prstGeom>
          <a:noFill/>
        </p:spPr>
        <p:txBody>
          <a:bodyPr wrap="none">
            <a:spAutoFit/>
          </a:bodyPr>
          <a:lstStyle/>
          <a:p>
            <a:r>
              <a:rPr lang="zh-CN" altLang="en-US" sz="2400" b="1" noProof="1">
                <a:effectLst>
                  <a:outerShdw blurRad="38100" dist="38100" dir="2700000" algn="tl">
                    <a:srgbClr val="000000">
                      <a:alpha val="43137"/>
                    </a:srgbClr>
                  </a:outerShdw>
                </a:effectLst>
                <a:latin typeface="+mn-lt"/>
                <a:ea typeface="+mn-ea"/>
                <a:sym typeface="Wingdings" pitchFamily="2" charset="2"/>
              </a:rPr>
              <a:t>四   能</a:t>
            </a:r>
            <a:endParaRPr lang="zh-CN" altLang="en-US" sz="2400" b="1" noProof="1">
              <a:effectLst>
                <a:outerShdw blurRad="38100" dist="38100" dir="2700000" algn="tl">
                  <a:srgbClr val="000000">
                    <a:alpha val="43137"/>
                  </a:srgbClr>
                </a:outerShdw>
              </a:effectLst>
              <a:sym typeface="Wingdings" pitchFamily="2" charset="2"/>
            </a:endParaRPr>
          </a:p>
        </p:txBody>
      </p:sp>
      <p:sp>
        <p:nvSpPr>
          <p:cNvPr id="64" name="箭头: V 形 63"/>
          <p:cNvSpPr/>
          <p:nvPr/>
        </p:nvSpPr>
        <p:spPr>
          <a:xfrm>
            <a:off x="8943340" y="1737995"/>
            <a:ext cx="2120900" cy="430213"/>
          </a:xfrm>
          <a:prstGeom prst="chevron">
            <a:avLst/>
          </a:prstGeom>
          <a:noFill/>
          <a:ln w="19050">
            <a:solidFill>
              <a:srgbClr val="00562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indent="504190" algn="just">
              <a:lnSpc>
                <a:spcPct val="120000"/>
              </a:lnSpc>
            </a:pPr>
            <a:endParaRPr lang="zh-CN" altLang="en-US" sz="2000" noProof="1">
              <a:solidFill>
                <a:schemeClr val="tx2"/>
              </a:solidFill>
            </a:endParaRPr>
          </a:p>
        </p:txBody>
      </p:sp>
      <p:sp>
        <p:nvSpPr>
          <p:cNvPr id="65" name="文本框 64"/>
          <p:cNvSpPr txBox="1"/>
          <p:nvPr/>
        </p:nvSpPr>
        <p:spPr>
          <a:xfrm>
            <a:off x="9417685" y="1724660"/>
            <a:ext cx="1266190" cy="460375"/>
          </a:xfrm>
          <a:prstGeom prst="rect">
            <a:avLst/>
          </a:prstGeom>
          <a:noFill/>
        </p:spPr>
        <p:txBody>
          <a:bodyPr wrap="none">
            <a:spAutoFit/>
          </a:bodyPr>
          <a:lstStyle/>
          <a:p>
            <a:r>
              <a:rPr lang="zh-CN" altLang="en-US" sz="2400" b="1" noProof="1">
                <a:effectLst>
                  <a:outerShdw blurRad="38100" dist="38100" dir="2700000" algn="tl">
                    <a:srgbClr val="000000">
                      <a:alpha val="43137"/>
                    </a:srgbClr>
                  </a:outerShdw>
                </a:effectLst>
                <a:latin typeface="+mn-lt"/>
                <a:ea typeface="+mn-ea"/>
                <a:sym typeface="Wingdings" pitchFamily="2" charset="2"/>
              </a:rPr>
              <a:t>五 结 合</a:t>
            </a:r>
            <a:r>
              <a:rPr lang="zh-CN" altLang="en-US" sz="2000" b="1" noProof="1">
                <a:effectLst>
                  <a:outerShdw blurRad="38100" dist="38100" dir="2700000" algn="tl">
                    <a:srgbClr val="000000">
                      <a:alpha val="43137"/>
                    </a:srgbClr>
                  </a:outerShdw>
                </a:effectLst>
                <a:latin typeface="+mn-lt"/>
                <a:ea typeface="+mn-ea"/>
                <a:sym typeface="Wingdings" pitchFamily="2" charset="2"/>
              </a:rPr>
              <a:t> </a:t>
            </a:r>
            <a:endParaRPr lang="zh-CN" altLang="en-US" sz="2000" b="1" noProof="1">
              <a:effectLst>
                <a:outerShdw blurRad="38100" dist="38100" dir="2700000" algn="tl">
                  <a:srgbClr val="000000">
                    <a:alpha val="43137"/>
                  </a:srgbClr>
                </a:outerShdw>
              </a:effectLst>
              <a:sym typeface="Wingdings" pitchFamily="2" charset="2"/>
            </a:endParaRPr>
          </a:p>
        </p:txBody>
      </p:sp>
      <p:sp>
        <p:nvSpPr>
          <p:cNvPr id="51" name="矩形 50"/>
          <p:cNvSpPr/>
          <p:nvPr/>
        </p:nvSpPr>
        <p:spPr>
          <a:xfrm>
            <a:off x="14605" y="879158"/>
            <a:ext cx="3270250" cy="655637"/>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noProof="1">
              <a:latin typeface="Cambria Math" pitchFamily="18" charset="0"/>
            </a:endParaRPr>
          </a:p>
        </p:txBody>
      </p:sp>
      <p:sp>
        <p:nvSpPr>
          <p:cNvPr id="73746" name="文本框 56"/>
          <p:cNvSpPr txBox="1">
            <a:spLocks noChangeArrowheads="1"/>
          </p:cNvSpPr>
          <p:nvPr/>
        </p:nvSpPr>
        <p:spPr bwMode="auto">
          <a:xfrm>
            <a:off x="536575" y="918528"/>
            <a:ext cx="250190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r>
              <a:rPr lang="zh-CN" altLang="en-US" sz="2800" b="1">
                <a:solidFill>
                  <a:schemeClr val="bg1"/>
                </a:solidFill>
                <a:latin typeface="Cambria Math" pitchFamily="18" charset="0"/>
              </a:rPr>
              <a:t>人才培养目标</a:t>
            </a:r>
            <a:endParaRPr lang="zh-CN" altLang="en-US" sz="2800" b="1">
              <a:solidFill>
                <a:schemeClr val="bg1"/>
              </a:solidFill>
              <a:latin typeface="Cambria Math" pitchFamily="18" charset="0"/>
            </a:endParaRPr>
          </a:p>
        </p:txBody>
      </p:sp>
      <p:sp>
        <p:nvSpPr>
          <p:cNvPr id="73747" name="iconfont-1191-801509"/>
          <p:cNvSpPr>
            <a:spLocks noChangeAspect="1" noChangeArrowheads="1"/>
          </p:cNvSpPr>
          <p:nvPr/>
        </p:nvSpPr>
        <p:spPr bwMode="auto">
          <a:xfrm>
            <a:off x="100965" y="943610"/>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latin typeface="Cambria Math" pitchFamily="18" charset="0"/>
            </a:endParaRPr>
          </a:p>
        </p:txBody>
      </p:sp>
      <p:sp>
        <p:nvSpPr>
          <p:cNvPr id="3" name="文本框 2"/>
          <p:cNvSpPr txBox="1"/>
          <p:nvPr/>
        </p:nvSpPr>
        <p:spPr>
          <a:xfrm>
            <a:off x="1200785" y="3244850"/>
            <a:ext cx="1706880" cy="1938020"/>
          </a:xfrm>
          <a:prstGeom prst="rect">
            <a:avLst/>
          </a:prstGeom>
          <a:noFill/>
        </p:spPr>
        <p:txBody>
          <a:bodyPr wrap="none" rtlCol="0" anchor="t">
            <a:spAutoFit/>
          </a:bodyPr>
          <a:p>
            <a:pPr algn="l"/>
            <a:r>
              <a:rPr lang="zh-CN" altLang="en-US" sz="2400" b="1" dirty="0">
                <a:solidFill>
                  <a:srgbClr val="FF0000"/>
                </a:solidFill>
                <a:latin typeface="+mn-ea"/>
                <a:ea typeface="+mn-ea"/>
                <a:sym typeface="+mn-ea"/>
              </a:rPr>
              <a:t>高度责任心</a:t>
            </a:r>
            <a:endParaRPr lang="zh-CN" altLang="en-US" sz="2400" b="1" dirty="0">
              <a:solidFill>
                <a:srgbClr val="FF0000"/>
              </a:solidFill>
              <a:latin typeface="+mn-ea"/>
              <a:ea typeface="+mn-ea"/>
              <a:sym typeface="+mn-ea"/>
            </a:endParaRPr>
          </a:p>
          <a:p>
            <a:pPr algn="l"/>
            <a:endParaRPr lang="zh-CN" altLang="en-US" sz="2400" b="1" dirty="0">
              <a:solidFill>
                <a:srgbClr val="FF0000"/>
              </a:solidFill>
              <a:latin typeface="+mn-ea"/>
              <a:ea typeface="+mn-ea"/>
              <a:sym typeface="+mn-ea"/>
            </a:endParaRPr>
          </a:p>
          <a:p>
            <a:pPr algn="l"/>
            <a:r>
              <a:rPr lang="zh-CN" altLang="en-US" sz="2400" b="1" dirty="0">
                <a:solidFill>
                  <a:srgbClr val="FF0000"/>
                </a:solidFill>
                <a:latin typeface="+mn-ea"/>
                <a:ea typeface="+mn-ea"/>
                <a:sym typeface="+mn-ea"/>
              </a:rPr>
              <a:t>持续进取心</a:t>
            </a:r>
            <a:endParaRPr lang="zh-CN" altLang="en-US" sz="2400" b="1" dirty="0">
              <a:solidFill>
                <a:srgbClr val="FF0000"/>
              </a:solidFill>
              <a:latin typeface="+mn-ea"/>
              <a:ea typeface="+mn-ea"/>
              <a:sym typeface="+mn-ea"/>
            </a:endParaRPr>
          </a:p>
          <a:p>
            <a:pPr algn="l"/>
            <a:endParaRPr lang="zh-CN" altLang="en-US" sz="2400" b="1" dirty="0">
              <a:solidFill>
                <a:srgbClr val="FF0000"/>
              </a:solidFill>
              <a:latin typeface="+mn-ea"/>
              <a:ea typeface="+mn-ea"/>
              <a:sym typeface="+mn-ea"/>
            </a:endParaRPr>
          </a:p>
          <a:p>
            <a:pPr algn="l"/>
            <a:r>
              <a:rPr lang="zh-CN" altLang="en-US" sz="2400" b="1" dirty="0">
                <a:solidFill>
                  <a:srgbClr val="FF0000"/>
                </a:solidFill>
                <a:latin typeface="+mn-ea"/>
                <a:ea typeface="+mn-ea"/>
                <a:sym typeface="+mn-ea"/>
              </a:rPr>
              <a:t>强烈好奇心</a:t>
            </a:r>
            <a:endParaRPr lang="zh-CN" altLang="en-US" sz="2400" dirty="0" smtClean="0">
              <a:solidFill>
                <a:schemeClr val="accent2"/>
              </a:solidFill>
              <a:sym typeface="Wingdings" pitchFamily="2" charset="2"/>
            </a:endParaRPr>
          </a:p>
        </p:txBody>
      </p:sp>
      <p:sp>
        <p:nvSpPr>
          <p:cNvPr id="6" name="文本框 5"/>
          <p:cNvSpPr txBox="1"/>
          <p:nvPr/>
        </p:nvSpPr>
        <p:spPr>
          <a:xfrm>
            <a:off x="4942840" y="3035300"/>
            <a:ext cx="2011680" cy="2538095"/>
          </a:xfrm>
          <a:prstGeom prst="rect">
            <a:avLst/>
          </a:prstGeom>
          <a:noFill/>
        </p:spPr>
        <p:txBody>
          <a:bodyPr wrap="none" rtlCol="0" anchor="t">
            <a:spAutoFit/>
          </a:bodyPr>
          <a:p>
            <a:pPr>
              <a:lnSpc>
                <a:spcPct val="150000"/>
              </a:lnSpc>
              <a:spcBef>
                <a:spcPts val="600"/>
              </a:spcBef>
              <a:spcAft>
                <a:spcPts val="0"/>
              </a:spcAft>
              <a:defRPr/>
            </a:pPr>
            <a:r>
              <a:rPr lang="zh-CN" altLang="en-US" sz="2400" b="1" dirty="0">
                <a:solidFill>
                  <a:srgbClr val="FF0000"/>
                </a:solidFill>
                <a:latin typeface="+mn-ea"/>
                <a:ea typeface="+mn-ea"/>
                <a:sym typeface="+mn-ea"/>
              </a:rPr>
              <a:t>良好表达能力</a:t>
            </a:r>
            <a:endParaRPr lang="zh-CN" altLang="en-US" sz="2400" b="1" dirty="0">
              <a:solidFill>
                <a:srgbClr val="FF0000"/>
              </a:solidFill>
              <a:latin typeface="+mn-ea"/>
              <a:ea typeface="+mn-ea"/>
              <a:sym typeface="+mn-ea"/>
            </a:endParaRPr>
          </a:p>
          <a:p>
            <a:pPr>
              <a:lnSpc>
                <a:spcPct val="150000"/>
              </a:lnSpc>
              <a:spcBef>
                <a:spcPts val="600"/>
              </a:spcBef>
              <a:spcAft>
                <a:spcPts val="0"/>
              </a:spcAft>
              <a:defRPr/>
            </a:pPr>
            <a:r>
              <a:rPr lang="zh-CN" altLang="en-US" sz="2400" b="1" dirty="0">
                <a:solidFill>
                  <a:srgbClr val="FF0000"/>
                </a:solidFill>
                <a:latin typeface="+mn-ea"/>
                <a:ea typeface="+mn-ea"/>
                <a:sym typeface="+mn-ea"/>
              </a:rPr>
              <a:t>动手能力</a:t>
            </a:r>
            <a:endParaRPr lang="zh-CN" altLang="en-US" sz="2400" b="1" dirty="0">
              <a:solidFill>
                <a:srgbClr val="FF0000"/>
              </a:solidFill>
              <a:latin typeface="+mn-ea"/>
              <a:ea typeface="+mn-ea"/>
              <a:sym typeface="+mn-ea"/>
            </a:endParaRPr>
          </a:p>
          <a:p>
            <a:pPr>
              <a:lnSpc>
                <a:spcPct val="150000"/>
              </a:lnSpc>
              <a:spcBef>
                <a:spcPts val="600"/>
              </a:spcBef>
              <a:spcAft>
                <a:spcPts val="0"/>
              </a:spcAft>
              <a:defRPr/>
            </a:pPr>
            <a:r>
              <a:rPr lang="zh-CN" altLang="en-US" sz="2400" b="1" dirty="0">
                <a:solidFill>
                  <a:srgbClr val="FF0000"/>
                </a:solidFill>
                <a:latin typeface="+mn-ea"/>
                <a:ea typeface="+mn-ea"/>
                <a:sym typeface="+mn-ea"/>
              </a:rPr>
              <a:t>创新能力</a:t>
            </a:r>
            <a:endParaRPr lang="zh-CN" altLang="en-US" sz="2400" b="1" dirty="0">
              <a:solidFill>
                <a:srgbClr val="FF0000"/>
              </a:solidFill>
              <a:latin typeface="+mn-ea"/>
              <a:ea typeface="+mn-ea"/>
              <a:sym typeface="+mn-ea"/>
            </a:endParaRPr>
          </a:p>
          <a:p>
            <a:pPr>
              <a:lnSpc>
                <a:spcPct val="150000"/>
              </a:lnSpc>
              <a:spcBef>
                <a:spcPts val="600"/>
              </a:spcBef>
              <a:spcAft>
                <a:spcPts val="0"/>
              </a:spcAft>
              <a:defRPr/>
            </a:pPr>
            <a:r>
              <a:rPr lang="zh-CN" altLang="en-US" sz="2400" b="1" dirty="0">
                <a:solidFill>
                  <a:srgbClr val="FF0000"/>
                </a:solidFill>
                <a:latin typeface="+mn-ea"/>
                <a:ea typeface="+mn-ea"/>
                <a:sym typeface="+mn-ea"/>
              </a:rPr>
              <a:t>和谐能力</a:t>
            </a:r>
            <a:endParaRPr lang="zh-CN" altLang="en-US" sz="2400" dirty="0" smtClean="0">
              <a:solidFill>
                <a:schemeClr val="accent2"/>
              </a:solidFill>
              <a:sym typeface="Wingdings" pitchFamily="2" charset="2"/>
            </a:endParaRPr>
          </a:p>
        </p:txBody>
      </p:sp>
      <p:sp>
        <p:nvSpPr>
          <p:cNvPr id="7" name="文本框 6"/>
          <p:cNvSpPr txBox="1"/>
          <p:nvPr/>
        </p:nvSpPr>
        <p:spPr>
          <a:xfrm>
            <a:off x="8543290" y="3007360"/>
            <a:ext cx="2926080" cy="2861310"/>
          </a:xfrm>
          <a:prstGeom prst="rect">
            <a:avLst/>
          </a:prstGeom>
          <a:noFill/>
        </p:spPr>
        <p:txBody>
          <a:bodyPr wrap="none" rtlCol="0" anchor="t">
            <a:spAutoFit/>
          </a:bodyPr>
          <a:p>
            <a:pPr algn="l">
              <a:lnSpc>
                <a:spcPct val="150000"/>
              </a:lnSpc>
            </a:pPr>
            <a:r>
              <a:rPr lang="zh-CN" altLang="en-US" sz="2400" b="1" dirty="0">
                <a:solidFill>
                  <a:srgbClr val="FF0000"/>
                </a:solidFill>
                <a:latin typeface="+mn-ea"/>
                <a:ea typeface="+mn-ea"/>
                <a:sym typeface="+mn-ea"/>
              </a:rPr>
              <a:t>社会担当与健全人格</a:t>
            </a:r>
            <a:endParaRPr lang="zh-CN" altLang="en-US" sz="2400" b="1" dirty="0">
              <a:solidFill>
                <a:srgbClr val="FF0000"/>
              </a:solidFill>
              <a:latin typeface="+mn-ea"/>
              <a:ea typeface="+mn-ea"/>
              <a:sym typeface="+mn-ea"/>
            </a:endParaRPr>
          </a:p>
          <a:p>
            <a:pPr algn="l">
              <a:lnSpc>
                <a:spcPct val="150000"/>
              </a:lnSpc>
            </a:pPr>
            <a:r>
              <a:rPr lang="zh-CN" altLang="en-US" sz="2400" b="1" dirty="0">
                <a:solidFill>
                  <a:srgbClr val="FF0000"/>
                </a:solidFill>
                <a:latin typeface="+mn-ea"/>
                <a:ea typeface="+mn-ea"/>
                <a:sym typeface="+mn-ea"/>
              </a:rPr>
              <a:t>职业操守与专业能力</a:t>
            </a:r>
            <a:endParaRPr lang="zh-CN" altLang="en-US" sz="2400" b="1" dirty="0">
              <a:solidFill>
                <a:srgbClr val="FF0000"/>
              </a:solidFill>
              <a:latin typeface="+mn-ea"/>
              <a:ea typeface="+mn-ea"/>
              <a:sym typeface="+mn-ea"/>
            </a:endParaRPr>
          </a:p>
          <a:p>
            <a:pPr algn="l">
              <a:lnSpc>
                <a:spcPct val="150000"/>
              </a:lnSpc>
            </a:pPr>
            <a:r>
              <a:rPr lang="zh-CN" altLang="en-US" sz="2400" b="1" dirty="0">
                <a:solidFill>
                  <a:srgbClr val="FF0000"/>
                </a:solidFill>
                <a:latin typeface="+mn-ea"/>
                <a:ea typeface="+mn-ea"/>
                <a:sym typeface="+mn-ea"/>
              </a:rPr>
              <a:t>人文情怀与科学精神</a:t>
            </a:r>
            <a:endParaRPr lang="zh-CN" altLang="en-US" sz="2400" b="1" dirty="0">
              <a:solidFill>
                <a:srgbClr val="FF0000"/>
              </a:solidFill>
              <a:latin typeface="+mn-ea"/>
              <a:ea typeface="+mn-ea"/>
              <a:sym typeface="+mn-ea"/>
            </a:endParaRPr>
          </a:p>
          <a:p>
            <a:pPr algn="l">
              <a:lnSpc>
                <a:spcPct val="150000"/>
              </a:lnSpc>
            </a:pPr>
            <a:r>
              <a:rPr lang="zh-CN" altLang="en-US" sz="2400" b="1" dirty="0">
                <a:solidFill>
                  <a:srgbClr val="FF0000"/>
                </a:solidFill>
                <a:latin typeface="+mn-ea"/>
                <a:ea typeface="+mn-ea"/>
                <a:sym typeface="+mn-ea"/>
              </a:rPr>
              <a:t>历史眼光与全球视野</a:t>
            </a:r>
            <a:endParaRPr lang="zh-CN" altLang="en-US" sz="2400" b="1" dirty="0">
              <a:solidFill>
                <a:srgbClr val="FF0000"/>
              </a:solidFill>
              <a:latin typeface="+mn-ea"/>
              <a:ea typeface="+mn-ea"/>
              <a:sym typeface="+mn-ea"/>
            </a:endParaRPr>
          </a:p>
          <a:p>
            <a:pPr algn="l">
              <a:lnSpc>
                <a:spcPct val="150000"/>
              </a:lnSpc>
            </a:pPr>
            <a:r>
              <a:rPr lang="zh-CN" altLang="en-US" sz="2400" b="1" dirty="0">
                <a:solidFill>
                  <a:srgbClr val="FF0000"/>
                </a:solidFill>
                <a:latin typeface="+mn-ea"/>
                <a:ea typeface="+mn-ea"/>
                <a:sym typeface="+mn-ea"/>
              </a:rPr>
              <a:t>创新精神与批判思维</a:t>
            </a:r>
            <a:endParaRPr lang="zh-CN" altLang="en-US" sz="2400" dirty="0" smtClean="0">
              <a:solidFill>
                <a:schemeClr val="accent2"/>
              </a:solidFill>
              <a:sym typeface="Wingdings" pitchFamily="2" charset="2"/>
            </a:endParaRPr>
          </a:p>
        </p:txBody>
      </p:sp>
      <p:sp>
        <p:nvSpPr>
          <p:cNvPr id="8" name="矩形 7"/>
          <p:cNvSpPr/>
          <p:nvPr userDrawn="1"/>
        </p:nvSpPr>
        <p:spPr>
          <a:xfrm>
            <a:off x="8822316"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文本框 18"/>
          <p:cNvSpPr txBox="1">
            <a:spLocks noChangeArrowheads="1"/>
          </p:cNvSpPr>
          <p:nvPr/>
        </p:nvSpPr>
        <p:spPr bwMode="auto">
          <a:xfrm>
            <a:off x="3535363" y="374650"/>
            <a:ext cx="4541837"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a:lstStyle/>
          <a:p>
            <a:r>
              <a:rPr lang="en-US" altLang="zh-CN" sz="2800" i="1">
                <a:solidFill>
                  <a:schemeClr val="accent1"/>
                </a:solidFill>
                <a:latin typeface="Cambria Math" pitchFamily="18" charset="0"/>
              </a:rPr>
              <a:t>I  2.1 </a:t>
            </a:r>
            <a:r>
              <a:rPr lang="zh-CN" altLang="en-US" sz="2800" i="1">
                <a:solidFill>
                  <a:schemeClr val="accent1"/>
                </a:solidFill>
                <a:latin typeface="Cambria Math" pitchFamily="18" charset="0"/>
              </a:rPr>
              <a:t>师资队伍建设</a:t>
            </a:r>
            <a:endParaRPr lang="zh-CN" altLang="en-US" sz="2800" i="1">
              <a:solidFill>
                <a:schemeClr val="accent1"/>
              </a:solidFill>
              <a:latin typeface="Cambria Math" pitchFamily="18" charset="0"/>
            </a:endParaRPr>
          </a:p>
        </p:txBody>
      </p:sp>
      <p:sp>
        <p:nvSpPr>
          <p:cNvPr id="38" name="矩形 37"/>
          <p:cNvSpPr/>
          <p:nvPr/>
        </p:nvSpPr>
        <p:spPr>
          <a:xfrm>
            <a:off x="519430" y="2736850"/>
            <a:ext cx="1811338" cy="3544888"/>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42" name="矩形 41"/>
          <p:cNvSpPr/>
          <p:nvPr/>
        </p:nvSpPr>
        <p:spPr>
          <a:xfrm>
            <a:off x="519430" y="2727325"/>
            <a:ext cx="1811338" cy="103188"/>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73733" name="文本框 79"/>
          <p:cNvSpPr txBox="1">
            <a:spLocks noChangeArrowheads="1"/>
          </p:cNvSpPr>
          <p:nvPr/>
        </p:nvSpPr>
        <p:spPr bwMode="auto">
          <a:xfrm>
            <a:off x="4613275" y="1428750"/>
            <a:ext cx="11144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b="1">
                <a:solidFill>
                  <a:schemeClr val="bg1"/>
                </a:solidFill>
                <a:latin typeface="Cambria Math" pitchFamily="18" charset="0"/>
              </a:rPr>
              <a:t>03.</a:t>
            </a:r>
            <a:endParaRPr lang="zh-CN" altLang="en-US" sz="3600" b="1">
              <a:solidFill>
                <a:schemeClr val="bg1"/>
              </a:solidFill>
              <a:latin typeface="Cambria Math" pitchFamily="18" charset="0"/>
            </a:endParaRPr>
          </a:p>
        </p:txBody>
      </p:sp>
      <p:sp>
        <p:nvSpPr>
          <p:cNvPr id="73734" name="矩形 81"/>
          <p:cNvSpPr>
            <a:spLocks noChangeArrowheads="1"/>
          </p:cNvSpPr>
          <p:nvPr/>
        </p:nvSpPr>
        <p:spPr bwMode="auto">
          <a:xfrm>
            <a:off x="4613275" y="2025650"/>
            <a:ext cx="49387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a:solidFill>
                  <a:schemeClr val="bg1"/>
                </a:solidFill>
                <a:latin typeface="微软雅黑" pitchFamily="34" charset="-122"/>
              </a:rPr>
              <a:t>新进教师岗位</a:t>
            </a:r>
            <a:r>
              <a:rPr lang="zh-CN" altLang="en-US" sz="2400" b="1">
                <a:solidFill>
                  <a:schemeClr val="bg1"/>
                </a:solidFill>
                <a:latin typeface="微软雅黑" pitchFamily="34" charset="-122"/>
                <a:sym typeface="微软雅黑" pitchFamily="34" charset="-122"/>
              </a:rPr>
              <a:t>培训</a:t>
            </a:r>
            <a:r>
              <a:rPr lang="zh-CN" altLang="en-US" sz="2400" b="1">
                <a:solidFill>
                  <a:schemeClr val="bg1"/>
                </a:solidFill>
                <a:latin typeface="微软雅黑" pitchFamily="34" charset="-122"/>
              </a:rPr>
              <a:t>与在职教师工程能力提升</a:t>
            </a:r>
            <a:endParaRPr lang="zh-CN" altLang="en-US" sz="2400" b="1">
              <a:solidFill>
                <a:schemeClr val="bg1"/>
              </a:solidFill>
              <a:latin typeface="微软雅黑" pitchFamily="34" charset="-122"/>
            </a:endParaRPr>
          </a:p>
        </p:txBody>
      </p:sp>
      <p:sp>
        <p:nvSpPr>
          <p:cNvPr id="84" name="矩形 83"/>
          <p:cNvSpPr/>
          <p:nvPr/>
        </p:nvSpPr>
        <p:spPr>
          <a:xfrm>
            <a:off x="3397568" y="2736850"/>
            <a:ext cx="1812925" cy="3544888"/>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85" name="矩形 84"/>
          <p:cNvSpPr/>
          <p:nvPr/>
        </p:nvSpPr>
        <p:spPr>
          <a:xfrm>
            <a:off x="3386773" y="2727325"/>
            <a:ext cx="1812925" cy="103188"/>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90" name="矩形 89"/>
          <p:cNvSpPr/>
          <p:nvPr/>
        </p:nvSpPr>
        <p:spPr>
          <a:xfrm>
            <a:off x="9652635" y="2699385"/>
            <a:ext cx="1812925" cy="3544888"/>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91" name="矩形 90"/>
          <p:cNvSpPr/>
          <p:nvPr/>
        </p:nvSpPr>
        <p:spPr>
          <a:xfrm>
            <a:off x="9631045" y="2689860"/>
            <a:ext cx="1812925" cy="103188"/>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73739" name="文本框 47"/>
          <p:cNvSpPr txBox="1">
            <a:spLocks noChangeArrowheads="1"/>
          </p:cNvSpPr>
          <p:nvPr/>
        </p:nvSpPr>
        <p:spPr bwMode="auto">
          <a:xfrm>
            <a:off x="3889693" y="3004820"/>
            <a:ext cx="11144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b="1">
                <a:solidFill>
                  <a:srgbClr val="18A28D"/>
                </a:solidFill>
                <a:latin typeface="Cambria Math" pitchFamily="18" charset="0"/>
              </a:rPr>
              <a:t>02.</a:t>
            </a:r>
            <a:endParaRPr lang="zh-CN" altLang="en-US" sz="3600" b="1">
              <a:solidFill>
                <a:srgbClr val="18A28D"/>
              </a:solidFill>
              <a:latin typeface="Cambria Math" pitchFamily="18" charset="0"/>
            </a:endParaRPr>
          </a:p>
        </p:txBody>
      </p:sp>
      <p:sp>
        <p:nvSpPr>
          <p:cNvPr id="73740" name="矩形 48"/>
          <p:cNvSpPr>
            <a:spLocks noChangeArrowheads="1"/>
          </p:cNvSpPr>
          <p:nvPr/>
        </p:nvSpPr>
        <p:spPr bwMode="auto">
          <a:xfrm>
            <a:off x="3478213" y="3840480"/>
            <a:ext cx="1738312"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dirty="0">
                <a:latin typeface="+mn-ea"/>
                <a:ea typeface="+mn-ea"/>
                <a:sym typeface="+mn-ea"/>
              </a:rPr>
              <a:t>学生与导师在一定原则上实行“双向选择”</a:t>
            </a:r>
            <a:endParaRPr lang="zh-CN" altLang="en-US" sz="2000" b="1">
              <a:latin typeface="微软雅黑" pitchFamily="34" charset="-122"/>
            </a:endParaRPr>
          </a:p>
        </p:txBody>
      </p:sp>
      <p:sp>
        <p:nvSpPr>
          <p:cNvPr id="73741" name="文本框 52"/>
          <p:cNvSpPr txBox="1">
            <a:spLocks noChangeArrowheads="1"/>
          </p:cNvSpPr>
          <p:nvPr/>
        </p:nvSpPr>
        <p:spPr bwMode="auto">
          <a:xfrm>
            <a:off x="985838" y="3026410"/>
            <a:ext cx="11144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b="1">
                <a:solidFill>
                  <a:srgbClr val="18A28D"/>
                </a:solidFill>
                <a:latin typeface="Cambria Math" pitchFamily="18" charset="0"/>
              </a:rPr>
              <a:t>01.</a:t>
            </a:r>
            <a:endParaRPr lang="zh-CN" altLang="en-US" sz="3600" b="1">
              <a:solidFill>
                <a:srgbClr val="18A28D"/>
              </a:solidFill>
              <a:latin typeface="Cambria Math" pitchFamily="18" charset="0"/>
            </a:endParaRPr>
          </a:p>
        </p:txBody>
      </p:sp>
      <p:sp>
        <p:nvSpPr>
          <p:cNvPr id="73742" name="矩形 53"/>
          <p:cNvSpPr>
            <a:spLocks noChangeArrowheads="1"/>
          </p:cNvSpPr>
          <p:nvPr/>
        </p:nvSpPr>
        <p:spPr bwMode="auto">
          <a:xfrm>
            <a:off x="640715" y="3754120"/>
            <a:ext cx="1570990" cy="2245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2000" b="1" dirty="0">
                <a:latin typeface="+mn-ea"/>
                <a:ea typeface="+mn-ea"/>
                <a:sym typeface="+mn-ea"/>
              </a:rPr>
              <a:t>三级管理两层次培养”的模式；</a:t>
            </a:r>
            <a:r>
              <a:rPr lang="zh-CN" altLang="en-US" sz="2000" b="1" dirty="0">
                <a:latin typeface="Times New Roman" pitchFamily="18" charset="0"/>
                <a:ea typeface="+mn-ea"/>
                <a:cs typeface="Times New Roman" pitchFamily="18" charset="0"/>
                <a:sym typeface="+mn-ea"/>
              </a:rPr>
              <a:t>学院统一管理、导师团队统筹安排、导师具体负责</a:t>
            </a:r>
            <a:endParaRPr lang="zh-CN" altLang="en-US" sz="2000" b="1">
              <a:latin typeface="微软雅黑" pitchFamily="34" charset="-122"/>
            </a:endParaRPr>
          </a:p>
        </p:txBody>
      </p:sp>
      <p:sp>
        <p:nvSpPr>
          <p:cNvPr id="73743" name="文本框 54"/>
          <p:cNvSpPr txBox="1">
            <a:spLocks noChangeArrowheads="1"/>
          </p:cNvSpPr>
          <p:nvPr/>
        </p:nvSpPr>
        <p:spPr bwMode="auto">
          <a:xfrm>
            <a:off x="10136505" y="2954973"/>
            <a:ext cx="1114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b="1">
                <a:solidFill>
                  <a:srgbClr val="18A28D"/>
                </a:solidFill>
                <a:latin typeface="Cambria Math" pitchFamily="18" charset="0"/>
              </a:rPr>
              <a:t>04.</a:t>
            </a:r>
            <a:endParaRPr lang="zh-CN" altLang="en-US" sz="3600" b="1">
              <a:solidFill>
                <a:srgbClr val="18A28D"/>
              </a:solidFill>
              <a:latin typeface="Cambria Math" pitchFamily="18" charset="0"/>
            </a:endParaRPr>
          </a:p>
        </p:txBody>
      </p:sp>
      <p:sp>
        <p:nvSpPr>
          <p:cNvPr id="73744" name="矩形 55"/>
          <p:cNvSpPr>
            <a:spLocks noChangeArrowheads="1"/>
          </p:cNvSpPr>
          <p:nvPr/>
        </p:nvSpPr>
        <p:spPr bwMode="auto">
          <a:xfrm>
            <a:off x="9693910" y="3751263"/>
            <a:ext cx="1589088" cy="722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dirty="0">
                <a:latin typeface="+mn-ea"/>
                <a:ea typeface="+mn-ea"/>
                <a:cs typeface="Calibri"/>
                <a:sym typeface="+mn-ea"/>
              </a:rPr>
              <a:t>攻读博士学位</a:t>
            </a:r>
            <a:r>
              <a:rPr lang="zh-CN" altLang="en-US" sz="2000" b="1" dirty="0">
                <a:latin typeface="Times New Roman" pitchFamily="18" charset="0"/>
                <a:ea typeface="+mn-ea"/>
                <a:cs typeface="Times New Roman" pitchFamily="18" charset="0"/>
                <a:sym typeface="+mn-ea"/>
              </a:rPr>
              <a:t>、</a:t>
            </a:r>
            <a:r>
              <a:rPr lang="zh-CN" altLang="en-US" sz="2000" b="1" dirty="0">
                <a:latin typeface="+mn-ea"/>
                <a:ea typeface="+mn-ea"/>
                <a:cs typeface="Calibri"/>
                <a:sym typeface="+mn-ea"/>
              </a:rPr>
              <a:t>就业</a:t>
            </a:r>
            <a:endParaRPr lang="zh-CN" altLang="en-US" sz="2000" b="1">
              <a:latin typeface="微软雅黑" pitchFamily="34" charset="-122"/>
            </a:endParaRPr>
          </a:p>
        </p:txBody>
      </p:sp>
      <p:sp>
        <p:nvSpPr>
          <p:cNvPr id="51" name="矩形 50"/>
          <p:cNvSpPr/>
          <p:nvPr/>
        </p:nvSpPr>
        <p:spPr>
          <a:xfrm>
            <a:off x="0" y="858838"/>
            <a:ext cx="3270250" cy="655637"/>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73746" name="文本框 56"/>
          <p:cNvSpPr txBox="1">
            <a:spLocks noChangeArrowheads="1"/>
          </p:cNvSpPr>
          <p:nvPr/>
        </p:nvSpPr>
        <p:spPr bwMode="auto">
          <a:xfrm>
            <a:off x="428625" y="896938"/>
            <a:ext cx="250190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b="1">
                <a:solidFill>
                  <a:schemeClr val="bg1"/>
                </a:solidFill>
                <a:latin typeface="Cambria Math" pitchFamily="18" charset="0"/>
              </a:rPr>
              <a:t>人才培养目标</a:t>
            </a:r>
            <a:endParaRPr lang="zh-CN" altLang="en-US" sz="2800" b="1">
              <a:solidFill>
                <a:schemeClr val="bg1"/>
              </a:solidFill>
              <a:latin typeface="Cambria Math" pitchFamily="18" charset="0"/>
            </a:endParaRPr>
          </a:p>
        </p:txBody>
      </p:sp>
      <p:sp>
        <p:nvSpPr>
          <p:cNvPr id="73747" name="iconfont-1191-801509"/>
          <p:cNvSpPr>
            <a:spLocks noChangeAspect="1" noChangeArrowheads="1"/>
          </p:cNvSpPr>
          <p:nvPr/>
        </p:nvSpPr>
        <p:spPr bwMode="auto">
          <a:xfrm>
            <a:off x="6350" y="946150"/>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31769" name="矩形 8"/>
          <p:cNvSpPr>
            <a:spLocks noChangeArrowheads="1"/>
          </p:cNvSpPr>
          <p:nvPr/>
        </p:nvSpPr>
        <p:spPr bwMode="auto">
          <a:xfrm>
            <a:off x="1391920" y="1761490"/>
            <a:ext cx="9882505" cy="521970"/>
          </a:xfrm>
          <a:prstGeom prst="rect">
            <a:avLst/>
          </a:prstGeom>
          <a:solidFill>
            <a:srgbClr val="FFFF00"/>
          </a:solidFill>
          <a:ln w="9525">
            <a:noFill/>
            <a:miter lim="800000"/>
          </a:ln>
        </p:spPr>
        <p:txBody>
          <a:bodyPr wrap="square">
            <a:spAutoFit/>
          </a:bodyPr>
          <a:p>
            <a:r>
              <a:rPr lang="zh-CN" altLang="en-US" sz="2800" b="1" dirty="0">
                <a:solidFill>
                  <a:srgbClr val="C00000"/>
                </a:solidFill>
                <a:latin typeface="+mn-ea"/>
                <a:ea typeface="+mn-ea"/>
              </a:rPr>
              <a:t>培养适应国家和地方经济发展需要的</a:t>
            </a:r>
            <a:r>
              <a:rPr lang="zh-CN" altLang="en-US" sz="2800" b="1" dirty="0">
                <a:solidFill>
                  <a:srgbClr val="FF0000"/>
                </a:solidFill>
                <a:latin typeface="+mn-ea"/>
                <a:ea typeface="+mn-ea"/>
              </a:rPr>
              <a:t>研究</a:t>
            </a:r>
            <a:r>
              <a:rPr lang="zh-CN" altLang="en-US" sz="2800" b="1" dirty="0">
                <a:solidFill>
                  <a:srgbClr val="C00000"/>
                </a:solidFill>
                <a:latin typeface="+mn-ea"/>
                <a:ea typeface="+mn-ea"/>
              </a:rPr>
              <a:t>、</a:t>
            </a:r>
            <a:r>
              <a:rPr lang="zh-CN" altLang="en-US" sz="2800" b="1" dirty="0">
                <a:solidFill>
                  <a:srgbClr val="FF0000"/>
                </a:solidFill>
                <a:latin typeface="+mn-ea"/>
                <a:ea typeface="+mn-ea"/>
              </a:rPr>
              <a:t>应用</a:t>
            </a:r>
            <a:r>
              <a:rPr lang="zh-CN" altLang="en-US" sz="2800" b="1" dirty="0">
                <a:solidFill>
                  <a:srgbClr val="C00000"/>
                </a:solidFill>
                <a:latin typeface="+mn-ea"/>
                <a:ea typeface="+mn-ea"/>
              </a:rPr>
              <a:t>型高层次人才</a:t>
            </a:r>
            <a:endParaRPr lang="en-US" altLang="zh-CN" sz="2400" b="1" dirty="0">
              <a:solidFill>
                <a:srgbClr val="C00000"/>
              </a:solidFill>
              <a:latin typeface="+mn-ea"/>
              <a:ea typeface="+mn-ea"/>
            </a:endParaRPr>
          </a:p>
        </p:txBody>
      </p:sp>
      <p:sp>
        <p:nvSpPr>
          <p:cNvPr id="2" name="矩形 1"/>
          <p:cNvSpPr/>
          <p:nvPr/>
        </p:nvSpPr>
        <p:spPr>
          <a:xfrm>
            <a:off x="6518275" y="2760980"/>
            <a:ext cx="1812925" cy="3544888"/>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noProof="1">
              <a:latin typeface="Cambria Math" pitchFamily="18" charset="0"/>
            </a:endParaRPr>
          </a:p>
        </p:txBody>
      </p:sp>
      <p:sp>
        <p:nvSpPr>
          <p:cNvPr id="3" name="矩形 2"/>
          <p:cNvSpPr/>
          <p:nvPr/>
        </p:nvSpPr>
        <p:spPr>
          <a:xfrm>
            <a:off x="6508750" y="2741295"/>
            <a:ext cx="1812925" cy="103188"/>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noProof="1">
              <a:latin typeface="Cambria Math" pitchFamily="18" charset="0"/>
            </a:endParaRPr>
          </a:p>
        </p:txBody>
      </p:sp>
      <p:sp>
        <p:nvSpPr>
          <p:cNvPr id="5" name="文本框 54"/>
          <p:cNvSpPr txBox="1">
            <a:spLocks noChangeArrowheads="1"/>
          </p:cNvSpPr>
          <p:nvPr/>
        </p:nvSpPr>
        <p:spPr bwMode="auto">
          <a:xfrm>
            <a:off x="6949440" y="2984818"/>
            <a:ext cx="111442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r>
              <a:rPr lang="en-US" altLang="zh-CN" sz="3600" b="1">
                <a:solidFill>
                  <a:srgbClr val="18A28D"/>
                </a:solidFill>
                <a:latin typeface="Cambria Math" pitchFamily="18" charset="0"/>
              </a:rPr>
              <a:t>03.</a:t>
            </a:r>
            <a:endParaRPr lang="zh-CN" altLang="en-US" sz="3600" b="1">
              <a:solidFill>
                <a:srgbClr val="18A28D"/>
              </a:solidFill>
              <a:latin typeface="Cambria Math" pitchFamily="18" charset="0"/>
            </a:endParaRPr>
          </a:p>
        </p:txBody>
      </p:sp>
      <p:sp>
        <p:nvSpPr>
          <p:cNvPr id="6" name="矩形 55"/>
          <p:cNvSpPr>
            <a:spLocks noChangeArrowheads="1"/>
          </p:cNvSpPr>
          <p:nvPr/>
        </p:nvSpPr>
        <p:spPr bwMode="auto">
          <a:xfrm>
            <a:off x="6584315" y="3765550"/>
            <a:ext cx="171704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altLang="en-US" sz="2000" b="1" dirty="0">
                <a:latin typeface="+mn-ea"/>
                <a:ea typeface="+mn-ea"/>
                <a:sym typeface="+mn-ea"/>
              </a:rPr>
              <a:t>关注两方面的问题</a:t>
            </a:r>
            <a:r>
              <a:rPr lang="en-US" altLang="zh-CN" sz="2000" b="1" dirty="0">
                <a:solidFill>
                  <a:srgbClr val="C00000"/>
                </a:solidFill>
                <a:latin typeface="+mn-ea"/>
                <a:ea typeface="+mn-ea"/>
                <a:sym typeface="+mn-ea"/>
              </a:rPr>
              <a:t>(</a:t>
            </a:r>
            <a:r>
              <a:rPr lang="zh-CN" altLang="en-US" sz="2000" b="1" dirty="0">
                <a:solidFill>
                  <a:srgbClr val="C00000"/>
                </a:solidFill>
                <a:latin typeface="+mn-ea"/>
                <a:ea typeface="+mn-ea"/>
                <a:sym typeface="+mn-ea"/>
              </a:rPr>
              <a:t>安全问题、学业问题</a:t>
            </a:r>
            <a:r>
              <a:rPr lang="en-US" altLang="zh-CN" sz="2000" b="1" dirty="0">
                <a:solidFill>
                  <a:srgbClr val="C00000"/>
                </a:solidFill>
                <a:latin typeface="+mn-ea"/>
                <a:ea typeface="+mn-ea"/>
                <a:sym typeface="+mn-ea"/>
              </a:rPr>
              <a:t>)</a:t>
            </a:r>
            <a:endParaRPr lang="zh-CN" altLang="en-US" sz="2000" b="1">
              <a:latin typeface="微软雅黑" pitchFamily="34" charset="-122"/>
            </a:endParaRPr>
          </a:p>
        </p:txBody>
      </p:sp>
      <p:sp>
        <p:nvSpPr>
          <p:cNvPr id="8" name="矩形 7"/>
          <p:cNvSpPr/>
          <p:nvPr userDrawn="1"/>
        </p:nvSpPr>
        <p:spPr>
          <a:xfrm>
            <a:off x="8748656"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61" name="组合 61"/>
          <p:cNvGrpSpPr/>
          <p:nvPr/>
        </p:nvGrpSpPr>
        <p:grpSpPr bwMode="auto">
          <a:xfrm>
            <a:off x="0" y="898525"/>
            <a:ext cx="2474913" cy="654050"/>
            <a:chOff x="9717088" y="846138"/>
            <a:chExt cx="2474912"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9938327" y="917575"/>
              <a:ext cx="20669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800" b="1" dirty="0">
                  <a:solidFill>
                    <a:srgbClr val="FF0000"/>
                  </a:solidFill>
                  <a:latin typeface="Cambria Math" pitchFamily="18" charset="0"/>
                </a:rPr>
                <a:t>师资队伍</a:t>
              </a:r>
              <a:endParaRPr lang="zh-CN" altLang="en-US" sz="2800" b="1" dirty="0">
                <a:solidFill>
                  <a:srgbClr val="FF0000"/>
                </a:solidFill>
                <a:latin typeface="Cambria Math" pitchFamily="18" charset="0"/>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441958" y="3701441"/>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grpSp>
        <p:nvGrpSpPr>
          <p:cNvPr id="10" name="组合 36"/>
          <p:cNvGrpSpPr/>
          <p:nvPr/>
        </p:nvGrpSpPr>
        <p:grpSpPr bwMode="auto">
          <a:xfrm>
            <a:off x="3001764" y="1156927"/>
            <a:ext cx="3744903" cy="2060783"/>
            <a:chOff x="6012924" y="1137246"/>
            <a:chExt cx="3002788" cy="1748678"/>
          </a:xfrm>
        </p:grpSpPr>
        <p:graphicFrame>
          <p:nvGraphicFramePr>
            <p:cNvPr id="13" name="图表 39"/>
            <p:cNvGraphicFramePr/>
            <p:nvPr/>
          </p:nvGraphicFramePr>
          <p:xfrm>
            <a:off x="6012924" y="1137246"/>
            <a:ext cx="3002788" cy="1529805"/>
          </p:xfrm>
          <a:graphic>
            <a:graphicData uri="http://schemas.openxmlformats.org/presentationml/2006/ole">
              <mc:AlternateContent xmlns:mc="http://schemas.openxmlformats.org/markup-compatibility/2006">
                <mc:Choice xmlns:v="urn:schemas-microsoft-com:vml" Requires="v">
                  <p:oleObj spid="_x0000_s1025" name="" r:id="rId3" imgW="3742690" imgH="1804670" progId="">
                    <p:embed/>
                  </p:oleObj>
                </mc:Choice>
                <mc:Fallback>
                  <p:oleObj name="" r:id="rId3" imgW="3742690" imgH="1804670" progId="">
                    <p:embed/>
                    <p:pic>
                      <p:nvPicPr>
                        <p:cNvPr id="0" name="图片 1024"/>
                        <p:cNvPicPr/>
                        <p:nvPr/>
                      </p:nvPicPr>
                      <p:blipFill>
                        <a:blip r:embed="rId4"/>
                        <a:stretch>
                          <a:fillRect/>
                        </a:stretch>
                      </p:blipFill>
                      <p:spPr>
                        <a:xfrm>
                          <a:off x="6012924" y="1137246"/>
                          <a:ext cx="3002788" cy="1529805"/>
                        </a:xfrm>
                        <a:prstGeom prst="rect">
                          <a:avLst/>
                        </a:prstGeom>
                        <a:noFill/>
                        <a:ln w="9525">
                          <a:noFill/>
                          <a:miter/>
                        </a:ln>
                      </p:spPr>
                    </p:pic>
                  </p:oleObj>
                </mc:Fallback>
              </mc:AlternateContent>
            </a:graphicData>
          </a:graphic>
        </p:graphicFrame>
        <p:sp>
          <p:nvSpPr>
            <p:cNvPr id="12" name="TextBox 38"/>
            <p:cNvSpPr txBox="1">
              <a:spLocks noChangeArrowheads="1"/>
            </p:cNvSpPr>
            <p:nvPr/>
          </p:nvSpPr>
          <p:spPr bwMode="auto">
            <a:xfrm>
              <a:off x="6320548" y="2524369"/>
              <a:ext cx="1979630" cy="3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eaLnBrk="1" hangingPunct="1">
                <a:spcBef>
                  <a:spcPct val="0"/>
                </a:spcBef>
                <a:buFontTx/>
                <a:buNone/>
              </a:pPr>
              <a:r>
                <a:rPr lang="zh-CN" altLang="en-US" sz="2400" dirty="0">
                  <a:latin typeface="华文新魏" panose="02010800040101010101" pitchFamily="2" charset="-122"/>
                  <a:ea typeface="华文新魏" panose="02010800040101010101" pitchFamily="2" charset="-122"/>
                </a:rPr>
                <a:t>教职工总数</a:t>
              </a:r>
              <a:r>
                <a:rPr lang="en-US" altLang="zh-CN" sz="2400" b="1" dirty="0">
                  <a:solidFill>
                    <a:schemeClr val="accent6">
                      <a:lumMod val="75000"/>
                    </a:schemeClr>
                  </a:solidFill>
                  <a:latin typeface="华文新魏" panose="02010800040101010101" pitchFamily="2" charset="-122"/>
                  <a:ea typeface="华文新魏" panose="02010800040101010101" pitchFamily="2" charset="-122"/>
                </a:rPr>
                <a:t>122</a:t>
              </a:r>
              <a:r>
                <a:rPr lang="zh-CN" altLang="en-US" sz="2400" dirty="0">
                  <a:latin typeface="华文新魏" panose="02010800040101010101" pitchFamily="2" charset="-122"/>
                  <a:ea typeface="华文新魏" panose="02010800040101010101" pitchFamily="2" charset="-122"/>
                </a:rPr>
                <a:t>人</a:t>
              </a:r>
              <a:endParaRPr lang="zh-CN" altLang="en-US" sz="2400" dirty="0">
                <a:latin typeface="华文新魏" panose="02010800040101010101" pitchFamily="2" charset="-122"/>
                <a:ea typeface="华文新魏" panose="02010800040101010101" pitchFamily="2" charset="-122"/>
              </a:endParaRPr>
            </a:p>
          </p:txBody>
        </p:sp>
      </p:grpSp>
      <p:grpSp>
        <p:nvGrpSpPr>
          <p:cNvPr id="16" name="组合 56"/>
          <p:cNvGrpSpPr/>
          <p:nvPr/>
        </p:nvGrpSpPr>
        <p:grpSpPr bwMode="auto">
          <a:xfrm>
            <a:off x="435658" y="4026582"/>
            <a:ext cx="1425575" cy="620078"/>
            <a:chOff x="981710" y="2766542"/>
            <a:chExt cx="1426046" cy="619500"/>
          </a:xfrm>
        </p:grpSpPr>
        <p:sp>
          <p:nvSpPr>
            <p:cNvPr id="17" name="五边形 57"/>
            <p:cNvSpPr/>
            <p:nvPr/>
          </p:nvSpPr>
          <p:spPr>
            <a:xfrm>
              <a:off x="981710" y="2766542"/>
              <a:ext cx="1343469" cy="518629"/>
            </a:xfrm>
            <a:prstGeom prst="homePlat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lang="zh-CN" altLang="en-US"/>
            </a:p>
          </p:txBody>
        </p:sp>
        <p:sp>
          <p:nvSpPr>
            <p:cNvPr id="18" name="五边形 58"/>
            <p:cNvSpPr/>
            <p:nvPr/>
          </p:nvSpPr>
          <p:spPr>
            <a:xfrm>
              <a:off x="1064287" y="2867413"/>
              <a:ext cx="1343469" cy="518629"/>
            </a:xfrm>
            <a:prstGeom prst="homePlat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r>
                <a:rPr lang="zh-CN" altLang="en-US" sz="2000" b="1" dirty="0"/>
                <a:t>学历结构</a:t>
              </a:r>
              <a:endParaRPr lang="zh-CN" altLang="en-US" b="1" dirty="0"/>
            </a:p>
          </p:txBody>
        </p:sp>
      </p:grpSp>
      <p:grpSp>
        <p:nvGrpSpPr>
          <p:cNvPr id="25" name="组合 56"/>
          <p:cNvGrpSpPr/>
          <p:nvPr/>
        </p:nvGrpSpPr>
        <p:grpSpPr bwMode="auto">
          <a:xfrm>
            <a:off x="4893212" y="3936729"/>
            <a:ext cx="1425575" cy="598488"/>
            <a:chOff x="981710" y="2766542"/>
            <a:chExt cx="1426046" cy="597930"/>
          </a:xfrm>
        </p:grpSpPr>
        <p:sp>
          <p:nvSpPr>
            <p:cNvPr id="26" name="五边形 57"/>
            <p:cNvSpPr/>
            <p:nvPr/>
          </p:nvSpPr>
          <p:spPr>
            <a:xfrm>
              <a:off x="981710" y="2766542"/>
              <a:ext cx="1343469" cy="518629"/>
            </a:xfrm>
            <a:prstGeom prst="homePlat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lang="zh-CN" altLang="en-US"/>
            </a:p>
          </p:txBody>
        </p:sp>
        <p:sp>
          <p:nvSpPr>
            <p:cNvPr id="27" name="五边形 58"/>
            <p:cNvSpPr/>
            <p:nvPr/>
          </p:nvSpPr>
          <p:spPr>
            <a:xfrm>
              <a:off x="1064287" y="2845843"/>
              <a:ext cx="1343469" cy="518629"/>
            </a:xfrm>
            <a:prstGeom prst="homePlat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r>
                <a:rPr lang="zh-CN" altLang="en-US" sz="2000" b="1" dirty="0"/>
                <a:t>职称结构</a:t>
              </a:r>
              <a:endParaRPr lang="zh-CN" altLang="en-US" b="1" dirty="0"/>
            </a:p>
          </p:txBody>
        </p:sp>
      </p:grpSp>
      <p:graphicFrame>
        <p:nvGraphicFramePr>
          <p:cNvPr id="37" name="图表 36"/>
          <p:cNvGraphicFramePr/>
          <p:nvPr/>
        </p:nvGraphicFramePr>
        <p:xfrm>
          <a:off x="1883521" y="3102156"/>
          <a:ext cx="2502607" cy="2954655"/>
        </p:xfrm>
        <a:graphic>
          <a:graphicData uri="http://schemas.openxmlformats.org/drawingml/2006/chart">
            <c:chart xmlns:c="http://schemas.openxmlformats.org/drawingml/2006/chart" xmlns:r="http://schemas.openxmlformats.org/officeDocument/2006/relationships" r:id="rId1"/>
          </a:graphicData>
        </a:graphic>
      </p:graphicFrame>
      <p:sp>
        <p:nvSpPr>
          <p:cNvPr id="38" name="文本框 37"/>
          <p:cNvSpPr txBox="1"/>
          <p:nvPr/>
        </p:nvSpPr>
        <p:spPr>
          <a:xfrm>
            <a:off x="2718753" y="3454417"/>
            <a:ext cx="681990" cy="390525"/>
          </a:xfrm>
          <a:prstGeom prst="rect">
            <a:avLst/>
          </a:prstGeom>
          <a:noFill/>
        </p:spPr>
        <p:txBody>
          <a:bodyPr wrap="none" rtlCol="0">
            <a:spAutoFit/>
          </a:bodyPr>
          <a:p>
            <a:r>
              <a:rPr lang="en-US" altLang="zh-CN" sz="1600" b="1" dirty="0"/>
              <a:t>81</a:t>
            </a:r>
            <a:r>
              <a:rPr lang="zh-CN" altLang="en-US" sz="1600" b="1" dirty="0"/>
              <a:t>人</a:t>
            </a:r>
            <a:endParaRPr lang="zh-CN" altLang="en-US" sz="1600" b="1" dirty="0"/>
          </a:p>
        </p:txBody>
      </p:sp>
      <p:sp>
        <p:nvSpPr>
          <p:cNvPr id="39" name="文本框 38"/>
          <p:cNvSpPr txBox="1"/>
          <p:nvPr/>
        </p:nvSpPr>
        <p:spPr>
          <a:xfrm>
            <a:off x="7045284" y="3825380"/>
            <a:ext cx="681990" cy="390525"/>
          </a:xfrm>
          <a:prstGeom prst="rect">
            <a:avLst/>
          </a:prstGeom>
          <a:noFill/>
        </p:spPr>
        <p:txBody>
          <a:bodyPr wrap="none" rtlCol="0">
            <a:spAutoFit/>
          </a:bodyPr>
          <a:p>
            <a:r>
              <a:rPr lang="en-US" altLang="zh-CN" sz="1600" b="1" dirty="0"/>
              <a:t>31</a:t>
            </a:r>
            <a:r>
              <a:rPr lang="zh-CN" altLang="en-US" sz="1600" b="1" dirty="0"/>
              <a:t>人</a:t>
            </a:r>
            <a:endParaRPr lang="zh-CN" altLang="en-US" sz="1600" b="1" dirty="0"/>
          </a:p>
        </p:txBody>
      </p:sp>
      <p:sp>
        <p:nvSpPr>
          <p:cNvPr id="40" name="文本框 39"/>
          <p:cNvSpPr txBox="1"/>
          <p:nvPr/>
        </p:nvSpPr>
        <p:spPr>
          <a:xfrm>
            <a:off x="3096779" y="4409120"/>
            <a:ext cx="681990" cy="390525"/>
          </a:xfrm>
          <a:prstGeom prst="rect">
            <a:avLst/>
          </a:prstGeom>
          <a:noFill/>
        </p:spPr>
        <p:txBody>
          <a:bodyPr wrap="none" rtlCol="0">
            <a:spAutoFit/>
          </a:bodyPr>
          <a:p>
            <a:r>
              <a:rPr lang="en-US" altLang="zh-CN" sz="1600" b="1" dirty="0"/>
              <a:t>31</a:t>
            </a:r>
            <a:r>
              <a:rPr lang="zh-CN" altLang="en-US" sz="1600" b="1" dirty="0"/>
              <a:t>人</a:t>
            </a:r>
            <a:endParaRPr lang="zh-CN" altLang="en-US" sz="1600" b="1" dirty="0"/>
          </a:p>
        </p:txBody>
      </p:sp>
      <p:sp>
        <p:nvSpPr>
          <p:cNvPr id="41" name="文本框 40"/>
          <p:cNvSpPr txBox="1"/>
          <p:nvPr/>
        </p:nvSpPr>
        <p:spPr>
          <a:xfrm>
            <a:off x="7439808" y="3110337"/>
            <a:ext cx="681990" cy="390525"/>
          </a:xfrm>
          <a:prstGeom prst="rect">
            <a:avLst/>
          </a:prstGeom>
          <a:noFill/>
        </p:spPr>
        <p:txBody>
          <a:bodyPr wrap="none" rtlCol="0">
            <a:spAutoFit/>
          </a:bodyPr>
          <a:p>
            <a:r>
              <a:rPr lang="en-US" altLang="zh-CN" sz="1600" b="1" dirty="0"/>
              <a:t>40</a:t>
            </a:r>
            <a:r>
              <a:rPr lang="zh-CN" altLang="en-US" sz="1600" b="1" dirty="0"/>
              <a:t>人</a:t>
            </a:r>
            <a:endParaRPr lang="zh-CN" altLang="en-US" sz="1600" b="1" dirty="0"/>
          </a:p>
        </p:txBody>
      </p:sp>
      <p:cxnSp>
        <p:nvCxnSpPr>
          <p:cNvPr id="14" name="直接连接符 13"/>
          <p:cNvCxnSpPr/>
          <p:nvPr/>
        </p:nvCxnSpPr>
        <p:spPr>
          <a:xfrm>
            <a:off x="7051467" y="5443855"/>
            <a:ext cx="218482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aphicFrame>
        <p:nvGraphicFramePr>
          <p:cNvPr id="33" name="图表 32"/>
          <p:cNvGraphicFramePr/>
          <p:nvPr/>
        </p:nvGraphicFramePr>
        <p:xfrm>
          <a:off x="6340785" y="2631174"/>
          <a:ext cx="6181407" cy="3288338"/>
        </p:xfrm>
        <a:graphic>
          <a:graphicData uri="http://schemas.openxmlformats.org/drawingml/2006/chart">
            <c:chart xmlns:c="http://schemas.openxmlformats.org/drawingml/2006/chart" xmlns:r="http://schemas.openxmlformats.org/officeDocument/2006/relationships" r:id="rId2"/>
          </a:graphicData>
        </a:graphic>
      </p:graphicFrame>
      <p:sp>
        <p:nvSpPr>
          <p:cNvPr id="74" name="Text Box 17"/>
          <p:cNvSpPr txBox="1">
            <a:spLocks noChangeArrowheads="1"/>
          </p:cNvSpPr>
          <p:nvPr/>
        </p:nvSpPr>
        <p:spPr bwMode="auto">
          <a:xfrm>
            <a:off x="9204325" y="2169795"/>
            <a:ext cx="206565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altLang="en-US"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博士生导师</a:t>
            </a:r>
            <a:r>
              <a:rPr lang="en-US" alt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3</a:t>
            </a:r>
            <a:r>
              <a:rPr lang="zh-CN" altLang="en-US"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人</a:t>
            </a:r>
            <a:endParaRPr lang="zh-CN" altLang="en-US"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 name="Text Box 17"/>
          <p:cNvSpPr txBox="1">
            <a:spLocks noChangeArrowheads="1"/>
          </p:cNvSpPr>
          <p:nvPr/>
        </p:nvSpPr>
        <p:spPr bwMode="auto">
          <a:xfrm>
            <a:off x="9204960" y="3030855"/>
            <a:ext cx="209486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altLang="en-US"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硕士生导师</a:t>
            </a:r>
            <a:r>
              <a:rPr lang="en-US" alt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55</a:t>
            </a:r>
            <a:r>
              <a:rPr lang="zh-CN" altLang="en-US"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人</a:t>
            </a:r>
            <a:endParaRPr lang="zh-CN" altLang="en-US"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4" name="Text Box 17"/>
          <p:cNvSpPr txBox="1">
            <a:spLocks noChangeArrowheads="1"/>
          </p:cNvSpPr>
          <p:nvPr/>
        </p:nvSpPr>
        <p:spPr bwMode="auto">
          <a:xfrm>
            <a:off x="9204325" y="3883660"/>
            <a:ext cx="2117090"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altLang="en-US"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兼职硕士生导师</a:t>
            </a:r>
            <a:r>
              <a:rPr lang="en-US" alt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29</a:t>
            </a:r>
            <a:r>
              <a:rPr lang="zh-CN" altLang="en-US"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人</a:t>
            </a:r>
            <a:endParaRPr lang="zh-CN" altLang="en-US"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8" name="矩形 7"/>
          <p:cNvSpPr/>
          <p:nvPr userDrawn="1"/>
        </p:nvSpPr>
        <p:spPr>
          <a:xfrm>
            <a:off x="8822316"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8"/>
          <p:cNvGrpSpPr/>
          <p:nvPr/>
        </p:nvGrpSpPr>
        <p:grpSpPr bwMode="auto">
          <a:xfrm>
            <a:off x="386978" y="1132961"/>
            <a:ext cx="2592759" cy="641350"/>
            <a:chOff x="770255" y="1468438"/>
            <a:chExt cx="2592651" cy="641350"/>
          </a:xfrm>
        </p:grpSpPr>
        <p:grpSp>
          <p:nvGrpSpPr>
            <p:cNvPr id="3" name="组合 29"/>
            <p:cNvGrpSpPr/>
            <p:nvPr/>
          </p:nvGrpSpPr>
          <p:grpSpPr bwMode="auto">
            <a:xfrm>
              <a:off x="770255" y="1468438"/>
              <a:ext cx="535391" cy="641350"/>
              <a:chOff x="770255" y="1468438"/>
              <a:chExt cx="535391" cy="641350"/>
            </a:xfrm>
          </p:grpSpPr>
          <p:sp>
            <p:nvSpPr>
              <p:cNvPr id="8" name="燕尾形 34"/>
              <p:cNvSpPr/>
              <p:nvPr/>
            </p:nvSpPr>
            <p:spPr>
              <a:xfrm>
                <a:off x="770255" y="1468438"/>
                <a:ext cx="422258" cy="573087"/>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9" name="燕尾形 35"/>
              <p:cNvSpPr/>
              <p:nvPr/>
            </p:nvSpPr>
            <p:spPr>
              <a:xfrm>
                <a:off x="882962" y="1536700"/>
                <a:ext cx="422258" cy="573088"/>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grpSp>
          <p:nvGrpSpPr>
            <p:cNvPr id="4" name="组合 30"/>
            <p:cNvGrpSpPr/>
            <p:nvPr/>
          </p:nvGrpSpPr>
          <p:grpSpPr bwMode="auto">
            <a:xfrm>
              <a:off x="1351256" y="2035175"/>
              <a:ext cx="2011650" cy="15220"/>
              <a:chOff x="1305536" y="2042795"/>
              <a:chExt cx="2011650" cy="15220"/>
            </a:xfrm>
          </p:grpSpPr>
          <p:cxnSp>
            <p:nvCxnSpPr>
              <p:cNvPr id="6" name="直接连接符 5"/>
              <p:cNvCxnSpPr/>
              <p:nvPr/>
            </p:nvCxnSpPr>
            <p:spPr>
              <a:xfrm>
                <a:off x="1305536" y="2042795"/>
                <a:ext cx="1789037"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836111" y="2058015"/>
                <a:ext cx="1481075"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5" name="TextBox 31"/>
            <p:cNvSpPr txBox="1"/>
            <p:nvPr/>
          </p:nvSpPr>
          <p:spPr>
            <a:xfrm>
              <a:off x="1511586" y="1527175"/>
              <a:ext cx="1605213" cy="518160"/>
            </a:xfrm>
            <a:prstGeom prst="rect">
              <a:avLst/>
            </a:prstGeom>
            <a:noFill/>
          </p:spPr>
          <p:txBody>
            <a:bodyPr wrap="none">
              <a:spAutoFit/>
            </a:bodyPr>
            <a:lstStyle/>
            <a:p>
              <a:pPr>
                <a:defRPr/>
              </a:pPr>
              <a:r>
                <a:rPr lang="zh-CN" altLang="en-US" sz="2800" b="1" dirty="0">
                  <a:solidFill>
                    <a:schemeClr val="accent6"/>
                  </a:solidFill>
                </a:rPr>
                <a:t>师资概况</a:t>
              </a:r>
              <a:endParaRPr lang="zh-CN" altLang="en-US" sz="2800" b="1" dirty="0">
                <a:solidFill>
                  <a:schemeClr val="accent6"/>
                </a:solidFill>
              </a:endParaRPr>
            </a:p>
          </p:txBody>
        </p:sp>
      </p:grpSp>
      <p:grpSp>
        <p:nvGrpSpPr>
          <p:cNvPr id="10" name="组合 6"/>
          <p:cNvGrpSpPr/>
          <p:nvPr/>
        </p:nvGrpSpPr>
        <p:grpSpPr bwMode="auto">
          <a:xfrm>
            <a:off x="1033780" y="1853263"/>
            <a:ext cx="9501823" cy="5606098"/>
            <a:chOff x="1656503" y="1078475"/>
            <a:chExt cx="7397360" cy="4230931"/>
          </a:xfrm>
        </p:grpSpPr>
        <p:grpSp>
          <p:nvGrpSpPr>
            <p:cNvPr id="11" name="组合 16"/>
            <p:cNvGrpSpPr/>
            <p:nvPr/>
          </p:nvGrpSpPr>
          <p:grpSpPr bwMode="auto">
            <a:xfrm>
              <a:off x="1656503" y="1105114"/>
              <a:ext cx="1640041" cy="3673059"/>
              <a:chOff x="1656503" y="1105114"/>
              <a:chExt cx="1640041" cy="3673059"/>
            </a:xfrm>
          </p:grpSpPr>
          <p:grpSp>
            <p:nvGrpSpPr>
              <p:cNvPr id="44" name="组合 17"/>
              <p:cNvGrpSpPr/>
              <p:nvPr/>
            </p:nvGrpSpPr>
            <p:grpSpPr bwMode="auto">
              <a:xfrm>
                <a:off x="1656503" y="2967861"/>
                <a:ext cx="1640041" cy="1810312"/>
                <a:chOff x="1586511" y="2952284"/>
                <a:chExt cx="1640041" cy="1810312"/>
              </a:xfrm>
            </p:grpSpPr>
            <p:sp>
              <p:nvSpPr>
                <p:cNvPr id="49" name="等腰三角形 15"/>
                <p:cNvSpPr>
                  <a:spLocks noChangeArrowheads="1"/>
                </p:cNvSpPr>
                <p:nvPr/>
              </p:nvSpPr>
              <p:spPr bwMode="auto">
                <a:xfrm flipV="1">
                  <a:off x="2295918" y="2952284"/>
                  <a:ext cx="216283" cy="144968"/>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nchor="ctr"/>
                <a:lstStyle/>
                <a:p>
                  <a:pPr algn="ctr" defTabSz="913765">
                    <a:defRPr/>
                  </a:pPr>
                  <a:endParaRPr lang="zh-CN" altLang="zh-CN">
                    <a:solidFill>
                      <a:schemeClr val="tx1">
                        <a:lumMod val="75000"/>
                      </a:schemeClr>
                    </a:solidFill>
                    <a:latin typeface="Arial" pitchFamily="34" charset="0"/>
                    <a:cs typeface="宋体" pitchFamily="2" charset="-122"/>
                  </a:endParaRPr>
                </a:p>
              </p:txBody>
            </p:sp>
            <p:grpSp>
              <p:nvGrpSpPr>
                <p:cNvPr id="50" name="组合 23"/>
                <p:cNvGrpSpPr/>
                <p:nvPr/>
              </p:nvGrpSpPr>
              <p:grpSpPr bwMode="auto">
                <a:xfrm>
                  <a:off x="1586511" y="3217302"/>
                  <a:ext cx="1640041" cy="1545294"/>
                  <a:chOff x="1586511" y="3217302"/>
                  <a:chExt cx="1640041" cy="1545294"/>
                </a:xfrm>
              </p:grpSpPr>
              <p:sp>
                <p:nvSpPr>
                  <p:cNvPr id="51" name="矩形 50"/>
                  <p:cNvSpPr/>
                  <p:nvPr/>
                </p:nvSpPr>
                <p:spPr>
                  <a:xfrm>
                    <a:off x="1586511" y="3243420"/>
                    <a:ext cx="1640041" cy="1519176"/>
                  </a:xfrm>
                  <a:prstGeom prst="rect">
                    <a:avLst/>
                  </a:prstGeom>
                  <a:solidFill>
                    <a:schemeClr val="accent5">
                      <a:lumMod val="20000"/>
                      <a:lumOff val="80000"/>
                    </a:schemeClr>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2" name="矩形 9"/>
                  <p:cNvSpPr>
                    <a:spLocks noChangeArrowheads="1"/>
                  </p:cNvSpPr>
                  <p:nvPr/>
                </p:nvSpPr>
                <p:spPr bwMode="auto">
                  <a:xfrm>
                    <a:off x="1947394" y="3217302"/>
                    <a:ext cx="898500" cy="348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p>
                    <a:pPr algn="ctr" defTabSz="913765">
                      <a:defRPr/>
                    </a:pPr>
                    <a:r>
                      <a:rPr lang="zh-CN" altLang="en-US" sz="2400" b="1" kern="0" dirty="0">
                        <a:solidFill>
                          <a:srgbClr val="002060"/>
                        </a:solidFill>
                        <a:latin typeface="微软雅黑" pitchFamily="34" charset="-122"/>
                        <a:ea typeface="微软雅黑" pitchFamily="34" charset="-122"/>
                      </a:rPr>
                      <a:t>李言荣</a:t>
                    </a:r>
                    <a:endParaRPr lang="zh-CN" altLang="en-US" sz="2400" b="1" kern="0" dirty="0">
                      <a:solidFill>
                        <a:srgbClr val="002060"/>
                      </a:solidFill>
                      <a:latin typeface="微软雅黑" pitchFamily="34" charset="-122"/>
                      <a:ea typeface="微软雅黑" pitchFamily="34" charset="-122"/>
                    </a:endParaRPr>
                  </a:p>
                </p:txBody>
              </p:sp>
              <p:sp>
                <p:nvSpPr>
                  <p:cNvPr id="53" name="TextBox 26"/>
                  <p:cNvSpPr txBox="1">
                    <a:spLocks noChangeArrowheads="1"/>
                  </p:cNvSpPr>
                  <p:nvPr/>
                </p:nvSpPr>
                <p:spPr bwMode="auto">
                  <a:xfrm>
                    <a:off x="1586511" y="3485435"/>
                    <a:ext cx="1640041" cy="1199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50000"/>
                      </a:lnSpc>
                      <a:spcBef>
                        <a:spcPct val="0"/>
                      </a:spcBef>
                      <a:buFont typeface="Arial" pitchFamily="34" charset="0"/>
                      <a:buNone/>
                    </a:pPr>
                    <a:r>
                      <a:rPr lang="zh-CN" altLang="en-US" sz="1800" b="1" dirty="0">
                        <a:solidFill>
                          <a:srgbClr val="000000"/>
                        </a:solidFill>
                        <a:latin typeface="微软雅黑" pitchFamily="34" charset="-122"/>
                        <a:ea typeface="微软雅黑" pitchFamily="34" charset="-122"/>
                      </a:rPr>
                      <a:t>客座教授</a:t>
                    </a:r>
                    <a:endParaRPr lang="zh-CN" altLang="en-US" sz="1800" b="1" dirty="0">
                      <a:solidFill>
                        <a:srgbClr val="000000"/>
                      </a:solidFill>
                      <a:latin typeface="微软雅黑" pitchFamily="34" charset="-122"/>
                      <a:ea typeface="微软雅黑" pitchFamily="34" charset="-122"/>
                    </a:endParaRPr>
                  </a:p>
                  <a:p>
                    <a:pPr algn="ctr" eaLnBrk="1" hangingPunct="1">
                      <a:lnSpc>
                        <a:spcPts val="1000"/>
                      </a:lnSpc>
                      <a:spcBef>
                        <a:spcPct val="0"/>
                      </a:spcBef>
                      <a:buFont typeface="Arial" pitchFamily="34" charset="0"/>
                      <a:buNone/>
                    </a:pPr>
                    <a:endParaRPr lang="zh-CN" altLang="en-US" sz="2000" dirty="0">
                      <a:solidFill>
                        <a:srgbClr val="000000"/>
                      </a:solidFill>
                      <a:latin typeface="楷体" charset="0"/>
                      <a:ea typeface="楷体" charset="0"/>
                    </a:endParaRPr>
                  </a:p>
                  <a:p>
                    <a:pPr algn="ctr" eaLnBrk="1" hangingPunct="1">
                      <a:spcBef>
                        <a:spcPct val="0"/>
                      </a:spcBef>
                      <a:buFont typeface="Arial" pitchFamily="34" charset="0"/>
                      <a:buNone/>
                    </a:pPr>
                    <a:r>
                      <a:rPr lang="zh-CN" altLang="en-US" sz="2000" dirty="0">
                        <a:solidFill>
                          <a:srgbClr val="000000"/>
                        </a:solidFill>
                        <a:latin typeface="楷体" charset="0"/>
                        <a:ea typeface="楷体" charset="0"/>
                      </a:rPr>
                      <a:t>四川大学校长</a:t>
                    </a:r>
                    <a:endParaRPr lang="en-US" altLang="zh-CN" sz="2000" dirty="0">
                      <a:solidFill>
                        <a:srgbClr val="000000"/>
                      </a:solidFill>
                      <a:latin typeface="楷体" charset="0"/>
                      <a:ea typeface="楷体" charset="0"/>
                    </a:endParaRPr>
                  </a:p>
                  <a:p>
                    <a:pPr algn="ctr" eaLnBrk="1" hangingPunct="1">
                      <a:spcBef>
                        <a:spcPct val="0"/>
                      </a:spcBef>
                      <a:buFont typeface="Arial" pitchFamily="34" charset="0"/>
                      <a:buNone/>
                    </a:pPr>
                    <a:r>
                      <a:rPr lang="zh-CN" altLang="en-US" sz="2000" dirty="0">
                        <a:solidFill>
                          <a:srgbClr val="000000"/>
                        </a:solidFill>
                        <a:latin typeface="楷体" charset="0"/>
                        <a:ea typeface="楷体" charset="0"/>
                      </a:rPr>
                      <a:t>中国工程院院士</a:t>
                    </a:r>
                    <a:endParaRPr lang="zh-CN" altLang="en-US" sz="2000" dirty="0">
                      <a:solidFill>
                        <a:srgbClr val="000000"/>
                      </a:solidFill>
                      <a:latin typeface="楷体" charset="0"/>
                      <a:ea typeface="楷体" charset="0"/>
                    </a:endParaRPr>
                  </a:p>
                  <a:p>
                    <a:pPr eaLnBrk="1" hangingPunct="1">
                      <a:lnSpc>
                        <a:spcPct val="150000"/>
                      </a:lnSpc>
                      <a:spcBef>
                        <a:spcPct val="0"/>
                      </a:spcBef>
                      <a:buFont typeface="Arial" pitchFamily="34" charset="0"/>
                      <a:buNone/>
                    </a:pPr>
                    <a:endParaRPr lang="zh-CN" altLang="en-US" sz="1800" dirty="0">
                      <a:solidFill>
                        <a:srgbClr val="000000"/>
                      </a:solidFill>
                      <a:latin typeface="微软雅黑" pitchFamily="34" charset="-122"/>
                      <a:ea typeface="微软雅黑" pitchFamily="34" charset="-122"/>
                    </a:endParaRPr>
                  </a:p>
                </p:txBody>
              </p:sp>
            </p:grpSp>
          </p:grpSp>
          <p:grpSp>
            <p:nvGrpSpPr>
              <p:cNvPr id="45" name="组合 18"/>
              <p:cNvGrpSpPr/>
              <p:nvPr/>
            </p:nvGrpSpPr>
            <p:grpSpPr bwMode="auto">
              <a:xfrm>
                <a:off x="1707304" y="1105114"/>
                <a:ext cx="1572072" cy="1774210"/>
                <a:chOff x="1656504" y="1130514"/>
                <a:chExt cx="1572072" cy="1774210"/>
              </a:xfrm>
            </p:grpSpPr>
            <p:sp>
              <p:nvSpPr>
                <p:cNvPr id="46" name="圆角矩形 19"/>
                <p:cNvSpPr/>
                <p:nvPr/>
              </p:nvSpPr>
              <p:spPr>
                <a:xfrm>
                  <a:off x="1656376" y="1130233"/>
                  <a:ext cx="1572066" cy="1774370"/>
                </a:xfrm>
                <a:prstGeom prst="roundRect">
                  <a:avLst/>
                </a:prstGeom>
                <a:gradFill flip="none" rotWithShape="1">
                  <a:gsLst>
                    <a:gs pos="0">
                      <a:schemeClr val="bg1"/>
                    </a:gs>
                    <a:gs pos="100000">
                      <a:srgbClr val="DDDEDD"/>
                    </a:gs>
                  </a:gsLst>
                  <a:lin ang="6000000" scaled="0"/>
                  <a:tileRect/>
                </a:gra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7" name="圆角矩形 20"/>
                <p:cNvSpPr/>
                <p:nvPr/>
              </p:nvSpPr>
              <p:spPr>
                <a:xfrm>
                  <a:off x="1730530" y="1241656"/>
                  <a:ext cx="1416342" cy="1594656"/>
                </a:xfrm>
                <a:prstGeom prst="roundRect">
                  <a:avLst/>
                </a:prstGeom>
                <a:solidFill>
                  <a:srgbClr val="82D8CD"/>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8" name="圆角矩形 21"/>
                <p:cNvSpPr/>
                <p:nvPr/>
              </p:nvSpPr>
              <p:spPr>
                <a:xfrm>
                  <a:off x="1783673" y="1293173"/>
                  <a:ext cx="1332301" cy="1500007"/>
                </a:xfrm>
                <a:prstGeom prst="roundRect">
                  <a:avLst/>
                </a:prstGeom>
                <a:blipFill dpi="0" rotWithShape="1">
                  <a:blip r:embed="rId1" cstate="print">
                    <a:extLst>
                      <a:ext uri="{28A0092B-C50C-407E-A947-70E740481C1C}">
                        <a14:useLocalDpi xmlns:a14="http://schemas.microsoft.com/office/drawing/2010/main" val="0"/>
                      </a:ext>
                    </a:extLst>
                  </a:blip>
                  <a:srcRect/>
                  <a:stretch>
                    <a:fillRect/>
                  </a:stretch>
                </a:blip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t>                  </a:t>
                  </a:r>
                  <a:endParaRPr lang="zh-CN" altLang="en-US" dirty="0"/>
                </a:p>
              </p:txBody>
            </p:sp>
          </p:grpSp>
        </p:grpSp>
        <p:grpSp>
          <p:nvGrpSpPr>
            <p:cNvPr id="12" name="组合 27"/>
            <p:cNvGrpSpPr/>
            <p:nvPr/>
          </p:nvGrpSpPr>
          <p:grpSpPr bwMode="auto">
            <a:xfrm>
              <a:off x="3549903" y="1126587"/>
              <a:ext cx="1649021" cy="3642001"/>
              <a:chOff x="3549903" y="1126587"/>
              <a:chExt cx="1649021" cy="3642001"/>
            </a:xfrm>
          </p:grpSpPr>
          <p:grpSp>
            <p:nvGrpSpPr>
              <p:cNvPr id="34" name="组合 28"/>
              <p:cNvGrpSpPr/>
              <p:nvPr/>
            </p:nvGrpSpPr>
            <p:grpSpPr bwMode="auto">
              <a:xfrm>
                <a:off x="3549903" y="2952286"/>
                <a:ext cx="1648692" cy="1816302"/>
                <a:chOff x="3549903" y="2952286"/>
                <a:chExt cx="1648692" cy="1816302"/>
              </a:xfrm>
            </p:grpSpPr>
            <p:sp>
              <p:nvSpPr>
                <p:cNvPr id="39" name="等腰三角形 26"/>
                <p:cNvSpPr>
                  <a:spLocks noChangeArrowheads="1"/>
                </p:cNvSpPr>
                <p:nvPr/>
              </p:nvSpPr>
              <p:spPr bwMode="auto">
                <a:xfrm flipV="1">
                  <a:off x="4253131" y="2952286"/>
                  <a:ext cx="216282" cy="144969"/>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nchor="ctr"/>
                <a:lstStyle/>
                <a:p>
                  <a:pPr algn="ctr" defTabSz="913765">
                    <a:defRPr/>
                  </a:pPr>
                  <a:endParaRPr lang="zh-CN" altLang="zh-CN">
                    <a:solidFill>
                      <a:schemeClr val="tx1">
                        <a:lumMod val="75000"/>
                      </a:schemeClr>
                    </a:solidFill>
                    <a:latin typeface="Arial" pitchFamily="34" charset="0"/>
                    <a:cs typeface="宋体" pitchFamily="2" charset="-122"/>
                  </a:endParaRPr>
                </a:p>
              </p:txBody>
            </p:sp>
            <p:grpSp>
              <p:nvGrpSpPr>
                <p:cNvPr id="40" name="组合 39"/>
                <p:cNvGrpSpPr/>
                <p:nvPr/>
              </p:nvGrpSpPr>
              <p:grpSpPr bwMode="auto">
                <a:xfrm>
                  <a:off x="3549903" y="3247016"/>
                  <a:ext cx="1648692" cy="1521572"/>
                  <a:chOff x="3588003" y="3247016"/>
                  <a:chExt cx="1648692" cy="1521572"/>
                </a:xfrm>
              </p:grpSpPr>
              <p:sp>
                <p:nvSpPr>
                  <p:cNvPr id="41" name="矩形 40"/>
                  <p:cNvSpPr/>
                  <p:nvPr/>
                </p:nvSpPr>
                <p:spPr>
                  <a:xfrm>
                    <a:off x="3588003" y="3249412"/>
                    <a:ext cx="1638805" cy="1519176"/>
                  </a:xfrm>
                  <a:prstGeom prst="rect">
                    <a:avLst/>
                  </a:prstGeom>
                  <a:solidFill>
                    <a:schemeClr val="accent5">
                      <a:lumMod val="20000"/>
                      <a:lumOff val="80000"/>
                    </a:schemeClr>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矩形 9"/>
                  <p:cNvSpPr>
                    <a:spLocks noChangeArrowheads="1"/>
                  </p:cNvSpPr>
                  <p:nvPr/>
                </p:nvSpPr>
                <p:spPr bwMode="auto">
                  <a:xfrm>
                    <a:off x="4021062" y="3247016"/>
                    <a:ext cx="898500" cy="36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p>
                    <a:pPr algn="ctr" defTabSz="913765">
                      <a:defRPr/>
                    </a:pPr>
                    <a:r>
                      <a:rPr lang="zh-CN" altLang="en-US" sz="2400" b="1" kern="0" dirty="0">
                        <a:solidFill>
                          <a:srgbClr val="002060"/>
                        </a:solidFill>
                        <a:latin typeface="微软雅黑" pitchFamily="34" charset="-122"/>
                        <a:ea typeface="微软雅黑" pitchFamily="34" charset="-122"/>
                      </a:rPr>
                      <a:t>唐  勇</a:t>
                    </a:r>
                    <a:endParaRPr lang="zh-CN" altLang="en-US" sz="2400" b="1" kern="0" dirty="0">
                      <a:solidFill>
                        <a:srgbClr val="002060"/>
                      </a:solidFill>
                      <a:latin typeface="微软雅黑" pitchFamily="34" charset="-122"/>
                      <a:ea typeface="微软雅黑" pitchFamily="34" charset="-122"/>
                    </a:endParaRPr>
                  </a:p>
                </p:txBody>
              </p:sp>
              <p:sp>
                <p:nvSpPr>
                  <p:cNvPr id="43" name="TextBox 42"/>
                  <p:cNvSpPr txBox="1">
                    <a:spLocks noChangeArrowheads="1"/>
                  </p:cNvSpPr>
                  <p:nvPr/>
                </p:nvSpPr>
                <p:spPr bwMode="auto">
                  <a:xfrm>
                    <a:off x="3701706" y="3503407"/>
                    <a:ext cx="1534989" cy="1220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50000"/>
                      </a:lnSpc>
                      <a:spcBef>
                        <a:spcPct val="0"/>
                      </a:spcBef>
                      <a:buFont typeface="Arial" pitchFamily="34" charset="0"/>
                      <a:buNone/>
                    </a:pPr>
                    <a:r>
                      <a:rPr lang="zh-CN" altLang="en-US" sz="1800" b="1" dirty="0">
                        <a:solidFill>
                          <a:srgbClr val="000000"/>
                        </a:solidFill>
                        <a:latin typeface="微软雅黑" pitchFamily="34" charset="-122"/>
                        <a:ea typeface="微软雅黑" pitchFamily="34" charset="-122"/>
                      </a:rPr>
                      <a:t>客座教授</a:t>
                    </a:r>
                    <a:endParaRPr lang="zh-CN" altLang="en-US" sz="1800" b="1" dirty="0">
                      <a:solidFill>
                        <a:srgbClr val="000000"/>
                      </a:solidFill>
                      <a:latin typeface="微软雅黑" pitchFamily="34" charset="-122"/>
                      <a:ea typeface="微软雅黑" pitchFamily="34" charset="-122"/>
                    </a:endParaRPr>
                  </a:p>
                  <a:p>
                    <a:pPr algn="ctr" eaLnBrk="1" hangingPunct="1">
                      <a:buFont typeface="Arial" pitchFamily="34" charset="0"/>
                      <a:buNone/>
                    </a:pPr>
                    <a:r>
                      <a:rPr lang="zh-CN" altLang="en-US" sz="2000" dirty="0">
                        <a:solidFill>
                          <a:srgbClr val="000000"/>
                        </a:solidFill>
                        <a:latin typeface="楷体" charset="0"/>
                        <a:ea typeface="楷体" charset="0"/>
                      </a:rPr>
                      <a:t>中科院上海有机化学研究所所长中国科学院院士</a:t>
                    </a:r>
                    <a:endParaRPr lang="zh-CN" altLang="en-US" sz="2000" dirty="0">
                      <a:solidFill>
                        <a:srgbClr val="000000"/>
                      </a:solidFill>
                      <a:latin typeface="楷体" charset="0"/>
                      <a:ea typeface="楷体" charset="0"/>
                    </a:endParaRPr>
                  </a:p>
                  <a:p>
                    <a:pPr eaLnBrk="1" hangingPunct="1">
                      <a:lnSpc>
                        <a:spcPct val="150000"/>
                      </a:lnSpc>
                      <a:spcBef>
                        <a:spcPct val="0"/>
                      </a:spcBef>
                      <a:buFont typeface="Arial" pitchFamily="34" charset="0"/>
                      <a:buNone/>
                    </a:pPr>
                    <a:endParaRPr lang="zh-CN" altLang="en-US" sz="1300" dirty="0">
                      <a:solidFill>
                        <a:srgbClr val="000000"/>
                      </a:solidFill>
                      <a:latin typeface="微软雅黑" pitchFamily="34" charset="-122"/>
                      <a:ea typeface="微软雅黑" pitchFamily="34" charset="-122"/>
                    </a:endParaRPr>
                  </a:p>
                </p:txBody>
              </p:sp>
            </p:grpSp>
          </p:grpSp>
          <p:grpSp>
            <p:nvGrpSpPr>
              <p:cNvPr id="35" name="组合 29"/>
              <p:cNvGrpSpPr/>
              <p:nvPr/>
            </p:nvGrpSpPr>
            <p:grpSpPr bwMode="auto">
              <a:xfrm>
                <a:off x="3626852" y="1126587"/>
                <a:ext cx="1572072" cy="1774210"/>
                <a:chOff x="1656504" y="1130514"/>
                <a:chExt cx="1572072" cy="1774210"/>
              </a:xfrm>
            </p:grpSpPr>
            <p:sp>
              <p:nvSpPr>
                <p:cNvPr id="36" name="圆角矩形 30"/>
                <p:cNvSpPr/>
                <p:nvPr/>
              </p:nvSpPr>
              <p:spPr>
                <a:xfrm>
                  <a:off x="1661125" y="1130325"/>
                  <a:ext cx="1567122" cy="1774370"/>
                </a:xfrm>
                <a:prstGeom prst="roundRect">
                  <a:avLst/>
                </a:prstGeom>
                <a:gradFill flip="none" rotWithShape="1">
                  <a:gsLst>
                    <a:gs pos="0">
                      <a:schemeClr val="bg1"/>
                    </a:gs>
                    <a:gs pos="100000">
                      <a:srgbClr val="DDDEDD"/>
                    </a:gs>
                  </a:gsLst>
                  <a:lin ang="6000000" scaled="0"/>
                  <a:tileRect/>
                </a:gra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7" name="圆角矩形 36"/>
                <p:cNvSpPr/>
                <p:nvPr/>
              </p:nvSpPr>
              <p:spPr>
                <a:xfrm>
                  <a:off x="1735279" y="1241748"/>
                  <a:ext cx="1411399" cy="1594656"/>
                </a:xfrm>
                <a:prstGeom prst="roundRect">
                  <a:avLst/>
                </a:prstGeom>
                <a:solidFill>
                  <a:srgbClr val="82D8CD"/>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8" name="圆角矩形 37"/>
                <p:cNvSpPr/>
                <p:nvPr/>
              </p:nvSpPr>
              <p:spPr>
                <a:xfrm>
                  <a:off x="1788423" y="1293265"/>
                  <a:ext cx="1327357" cy="1500007"/>
                </a:xfrm>
                <a:prstGeom prst="roundRect">
                  <a:avLst/>
                </a:prstGeom>
                <a:blipFill dpi="0" rotWithShape="1">
                  <a:blip r:embed="rId2" cstate="print">
                    <a:extLst>
                      <a:ext uri="{28A0092B-C50C-407E-A947-70E740481C1C}">
                        <a14:useLocalDpi xmlns:a14="http://schemas.microsoft.com/office/drawing/2010/main" val="0"/>
                      </a:ext>
                    </a:extLst>
                  </a:blip>
                  <a:srcRect/>
                  <a:stretch>
                    <a:fillRect/>
                  </a:stretch>
                </a:blip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t>                  </a:t>
                  </a:r>
                  <a:endParaRPr lang="zh-CN" altLang="en-US" dirty="0"/>
                </a:p>
              </p:txBody>
            </p:sp>
          </p:grpSp>
        </p:grpSp>
        <p:grpSp>
          <p:nvGrpSpPr>
            <p:cNvPr id="13" name="组合 43"/>
            <p:cNvGrpSpPr/>
            <p:nvPr/>
          </p:nvGrpSpPr>
          <p:grpSpPr bwMode="auto">
            <a:xfrm>
              <a:off x="5481368" y="1078475"/>
              <a:ext cx="1754979" cy="3690112"/>
              <a:chOff x="5481368" y="1078475"/>
              <a:chExt cx="1754979" cy="3690112"/>
            </a:xfrm>
          </p:grpSpPr>
          <p:grpSp>
            <p:nvGrpSpPr>
              <p:cNvPr id="24" name="组合 44"/>
              <p:cNvGrpSpPr/>
              <p:nvPr/>
            </p:nvGrpSpPr>
            <p:grpSpPr bwMode="auto">
              <a:xfrm>
                <a:off x="5481368" y="2957078"/>
                <a:ext cx="1754979" cy="1811509"/>
                <a:chOff x="5481368" y="2957078"/>
                <a:chExt cx="1754979" cy="1811509"/>
              </a:xfrm>
            </p:grpSpPr>
            <p:sp>
              <p:nvSpPr>
                <p:cNvPr id="29" name="等腰三角形 32"/>
                <p:cNvSpPr>
                  <a:spLocks noChangeArrowheads="1"/>
                </p:cNvSpPr>
                <p:nvPr/>
              </p:nvSpPr>
              <p:spPr bwMode="auto">
                <a:xfrm flipV="1">
                  <a:off x="6094623" y="2957078"/>
                  <a:ext cx="216282" cy="144969"/>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nchor="ctr"/>
                <a:lstStyle/>
                <a:p>
                  <a:pPr algn="ctr" defTabSz="913765">
                    <a:defRPr/>
                  </a:pPr>
                  <a:endParaRPr lang="zh-CN" altLang="zh-CN">
                    <a:solidFill>
                      <a:schemeClr val="tx1">
                        <a:lumMod val="75000"/>
                      </a:schemeClr>
                    </a:solidFill>
                    <a:latin typeface="Arial" pitchFamily="34" charset="0"/>
                    <a:cs typeface="宋体" pitchFamily="2" charset="-122"/>
                  </a:endParaRPr>
                </a:p>
              </p:txBody>
            </p:sp>
            <p:grpSp>
              <p:nvGrpSpPr>
                <p:cNvPr id="30" name="组合 50"/>
                <p:cNvGrpSpPr/>
                <p:nvPr/>
              </p:nvGrpSpPr>
              <p:grpSpPr bwMode="auto">
                <a:xfrm>
                  <a:off x="5481368" y="3243421"/>
                  <a:ext cx="1754979" cy="1525166"/>
                  <a:chOff x="5481368" y="3243421"/>
                  <a:chExt cx="1754979" cy="1525166"/>
                </a:xfrm>
              </p:grpSpPr>
              <p:sp>
                <p:nvSpPr>
                  <p:cNvPr id="31" name="矩形 30"/>
                  <p:cNvSpPr/>
                  <p:nvPr/>
                </p:nvSpPr>
                <p:spPr>
                  <a:xfrm>
                    <a:off x="5490267" y="3249411"/>
                    <a:ext cx="1640040" cy="1519176"/>
                  </a:xfrm>
                  <a:prstGeom prst="rect">
                    <a:avLst/>
                  </a:prstGeom>
                  <a:solidFill>
                    <a:schemeClr val="accent5">
                      <a:lumMod val="20000"/>
                      <a:lumOff val="80000"/>
                    </a:schemeClr>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2" name="矩形 9"/>
                  <p:cNvSpPr>
                    <a:spLocks noChangeArrowheads="1"/>
                  </p:cNvSpPr>
                  <p:nvPr/>
                </p:nvSpPr>
                <p:spPr bwMode="auto">
                  <a:xfrm>
                    <a:off x="5906764" y="3243421"/>
                    <a:ext cx="898499" cy="36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p>
                    <a:pPr algn="ctr" defTabSz="913765">
                      <a:defRPr/>
                    </a:pPr>
                    <a:r>
                      <a:rPr lang="zh-CN" altLang="en-US" sz="2400" b="1" kern="0" dirty="0">
                        <a:solidFill>
                          <a:srgbClr val="002060"/>
                        </a:solidFill>
                        <a:latin typeface="微软雅黑" pitchFamily="34" charset="-122"/>
                        <a:ea typeface="微软雅黑" pitchFamily="34" charset="-122"/>
                      </a:rPr>
                      <a:t>席振峰</a:t>
                    </a:r>
                    <a:endParaRPr lang="zh-CN" altLang="en-US" sz="2400" b="1" kern="0" dirty="0">
                      <a:solidFill>
                        <a:srgbClr val="002060"/>
                      </a:solidFill>
                      <a:latin typeface="微软雅黑" pitchFamily="34" charset="-122"/>
                      <a:ea typeface="微软雅黑" pitchFamily="34" charset="-122"/>
                    </a:endParaRPr>
                  </a:p>
                </p:txBody>
              </p:sp>
              <p:sp>
                <p:nvSpPr>
                  <p:cNvPr id="33" name="TextBox 53"/>
                  <p:cNvSpPr txBox="1"/>
                  <p:nvPr/>
                </p:nvSpPr>
                <p:spPr>
                  <a:xfrm>
                    <a:off x="5481368" y="3503646"/>
                    <a:ext cx="1754979" cy="1183712"/>
                  </a:xfrm>
                  <a:prstGeom prst="rect">
                    <a:avLst/>
                  </a:prstGeom>
                  <a:noFill/>
                </p:spPr>
                <p:txBody>
                  <a:bodyPr wrap="square" lIns="91413" tIns="45706" rIns="91413" bIns="45706">
                    <a:spAutoFit/>
                  </a:bodyPr>
                  <a:lstStyle>
                    <a:defPPr>
                      <a:defRPr lang="zh-CN"/>
                    </a:defPPr>
                    <a:lvl1pPr>
                      <a:buFont typeface="Arial" pitchFamily="34" charset="0"/>
                      <a:buNone/>
                      <a:defRPr>
                        <a:solidFill>
                          <a:srgbClr val="333333"/>
                        </a:solidFill>
                        <a:latin typeface="微软雅黑"/>
                        <a:ea typeface="微软雅黑"/>
                      </a:defRPr>
                    </a:lvl1pPr>
                  </a:lstStyle>
                  <a:p>
                    <a:pPr algn="ctr">
                      <a:lnSpc>
                        <a:spcPct val="150000"/>
                      </a:lnSpc>
                      <a:defRPr/>
                    </a:pPr>
                    <a:r>
                      <a:rPr lang="zh-CN" altLang="en-US" b="1" dirty="0">
                        <a:solidFill>
                          <a:srgbClr val="000000"/>
                        </a:solidFill>
                        <a:latin typeface="微软雅黑" pitchFamily="34" charset="-122"/>
                        <a:ea typeface="微软雅黑" pitchFamily="34" charset="-122"/>
                      </a:rPr>
                      <a:t>名誉院长</a:t>
                    </a:r>
                    <a:endParaRPr lang="zh-CN" altLang="en-US" b="1" dirty="0">
                      <a:ln w="22225">
                        <a:solidFill>
                          <a:schemeClr val="accent2"/>
                        </a:solidFill>
                        <a:prstDash val="solid"/>
                      </a:ln>
                      <a:solidFill>
                        <a:schemeClr val="accent2">
                          <a:lumMod val="40000"/>
                          <a:lumOff val="60000"/>
                        </a:schemeClr>
                      </a:solidFill>
                      <a:effectLst/>
                      <a:latin typeface="微软雅黑" pitchFamily="34" charset="-122"/>
                      <a:ea typeface="微软雅黑" pitchFamily="34" charset="-122"/>
                    </a:endParaRPr>
                  </a:p>
                  <a:p>
                    <a:pPr algn="ctr">
                      <a:lnSpc>
                        <a:spcPct val="150000"/>
                      </a:lnSpc>
                      <a:defRPr/>
                    </a:pPr>
                    <a:r>
                      <a:rPr lang="zh-CN" altLang="en-US" sz="2000" dirty="0">
                        <a:solidFill>
                          <a:srgbClr val="000000"/>
                        </a:solidFill>
                        <a:latin typeface="楷体" charset="0"/>
                        <a:ea typeface="楷体" charset="0"/>
                        <a:sym typeface="+mn-ea"/>
                      </a:rPr>
                      <a:t>北京大学教授 </a:t>
                    </a:r>
                    <a:endParaRPr lang="zh-CN" altLang="en-US" sz="2000" dirty="0">
                      <a:solidFill>
                        <a:srgbClr val="000000"/>
                      </a:solidFill>
                      <a:latin typeface="楷体" charset="0"/>
                      <a:ea typeface="楷体" charset="0"/>
                      <a:sym typeface="+mn-ea"/>
                    </a:endParaRPr>
                  </a:p>
                  <a:p>
                    <a:pPr algn="ctr"/>
                    <a:r>
                      <a:rPr lang="zh-CN" altLang="en-US" sz="2000" dirty="0">
                        <a:solidFill>
                          <a:srgbClr val="000000"/>
                        </a:solidFill>
                        <a:latin typeface="楷体" charset="0"/>
                        <a:ea typeface="楷体" charset="0"/>
                        <a:sym typeface="+mn-ea"/>
                      </a:rPr>
                      <a:t>中国科学院院士 </a:t>
                    </a:r>
                    <a:endParaRPr lang="zh-CN" altLang="en-US" sz="2000" dirty="0">
                      <a:solidFill>
                        <a:srgbClr val="000000"/>
                      </a:solidFill>
                      <a:latin typeface="楷体" charset="0"/>
                      <a:ea typeface="楷体" charset="0"/>
                      <a:sym typeface="+mn-ea"/>
                    </a:endParaRPr>
                  </a:p>
                  <a:p>
                    <a:pPr algn="ctr"/>
                    <a:endParaRPr lang="zh-CN" altLang="en-US" sz="2000" dirty="0">
                      <a:solidFill>
                        <a:srgbClr val="000000"/>
                      </a:solidFill>
                      <a:latin typeface="楷体" charset="0"/>
                      <a:ea typeface="楷体" charset="0"/>
                      <a:sym typeface="+mn-ea"/>
                    </a:endParaRPr>
                  </a:p>
                </p:txBody>
              </p:sp>
            </p:grpSp>
          </p:grpSp>
          <p:grpSp>
            <p:nvGrpSpPr>
              <p:cNvPr id="25" name="组合 45"/>
              <p:cNvGrpSpPr/>
              <p:nvPr/>
            </p:nvGrpSpPr>
            <p:grpSpPr bwMode="auto">
              <a:xfrm>
                <a:off x="5528580" y="1078475"/>
                <a:ext cx="1567122" cy="1774369"/>
                <a:chOff x="1661028" y="1130514"/>
                <a:chExt cx="1567122" cy="1774369"/>
              </a:xfrm>
            </p:grpSpPr>
            <p:sp>
              <p:nvSpPr>
                <p:cNvPr id="26" name="圆角矩形 46"/>
                <p:cNvSpPr/>
                <p:nvPr/>
              </p:nvSpPr>
              <p:spPr>
                <a:xfrm>
                  <a:off x="1661028" y="1130514"/>
                  <a:ext cx="1567122" cy="1774369"/>
                </a:xfrm>
                <a:prstGeom prst="roundRect">
                  <a:avLst/>
                </a:prstGeom>
                <a:gradFill flip="none" rotWithShape="1">
                  <a:gsLst>
                    <a:gs pos="0">
                      <a:schemeClr val="bg1"/>
                    </a:gs>
                    <a:gs pos="100000">
                      <a:srgbClr val="DDDEDD"/>
                    </a:gs>
                  </a:gsLst>
                  <a:lin ang="6000000" scaled="0"/>
                  <a:tileRect/>
                </a:gra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圆角矩形 47"/>
                <p:cNvSpPr/>
                <p:nvPr/>
              </p:nvSpPr>
              <p:spPr>
                <a:xfrm>
                  <a:off x="1735182" y="1241937"/>
                  <a:ext cx="1411399" cy="1594655"/>
                </a:xfrm>
                <a:prstGeom prst="roundRect">
                  <a:avLst/>
                </a:prstGeom>
                <a:solidFill>
                  <a:srgbClr val="82D8CD"/>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grpSp>
          <p:nvGrpSpPr>
            <p:cNvPr id="14" name="组合 54"/>
            <p:cNvGrpSpPr/>
            <p:nvPr/>
          </p:nvGrpSpPr>
          <p:grpSpPr bwMode="auto">
            <a:xfrm>
              <a:off x="7283559" y="1146767"/>
              <a:ext cx="1770304" cy="4162639"/>
              <a:chOff x="7283559" y="1146767"/>
              <a:chExt cx="1770304" cy="4162639"/>
            </a:xfrm>
          </p:grpSpPr>
          <p:sp>
            <p:nvSpPr>
              <p:cNvPr id="15" name="等腰三角形 38"/>
              <p:cNvSpPr>
                <a:spLocks noChangeArrowheads="1"/>
              </p:cNvSpPr>
              <p:nvPr/>
            </p:nvSpPr>
            <p:spPr bwMode="auto">
              <a:xfrm flipV="1">
                <a:off x="8062177" y="2952286"/>
                <a:ext cx="216282" cy="144969"/>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nchor="ctr"/>
              <a:lstStyle/>
              <a:p>
                <a:pPr algn="ctr" defTabSz="913765">
                  <a:defRPr/>
                </a:pPr>
                <a:endParaRPr lang="zh-CN" altLang="zh-CN" u="sng">
                  <a:solidFill>
                    <a:schemeClr val="tx1">
                      <a:lumMod val="75000"/>
                    </a:schemeClr>
                  </a:solidFill>
                  <a:latin typeface="Arial" pitchFamily="34" charset="0"/>
                  <a:cs typeface="宋体" pitchFamily="2" charset="-122"/>
                </a:endParaRPr>
              </a:p>
            </p:txBody>
          </p:sp>
          <p:grpSp>
            <p:nvGrpSpPr>
              <p:cNvPr id="16" name="组合 56"/>
              <p:cNvGrpSpPr/>
              <p:nvPr/>
            </p:nvGrpSpPr>
            <p:grpSpPr bwMode="auto">
              <a:xfrm>
                <a:off x="7283559" y="3231441"/>
                <a:ext cx="1770304" cy="2077965"/>
                <a:chOff x="7232759" y="3231441"/>
                <a:chExt cx="1770304" cy="2077965"/>
              </a:xfrm>
            </p:grpSpPr>
            <p:sp>
              <p:nvSpPr>
                <p:cNvPr id="21" name="矩形 20"/>
                <p:cNvSpPr/>
                <p:nvPr/>
              </p:nvSpPr>
              <p:spPr>
                <a:xfrm>
                  <a:off x="7319272" y="3231441"/>
                  <a:ext cx="1640040" cy="1519176"/>
                </a:xfrm>
                <a:prstGeom prst="rect">
                  <a:avLst/>
                </a:prstGeom>
                <a:solidFill>
                  <a:schemeClr val="accent5">
                    <a:lumMod val="20000"/>
                    <a:lumOff val="80000"/>
                  </a:schemeClr>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u="sng"/>
                </a:p>
              </p:txBody>
            </p:sp>
            <p:sp>
              <p:nvSpPr>
                <p:cNvPr id="22" name="矩形 9"/>
                <p:cNvSpPr>
                  <a:spLocks noChangeArrowheads="1"/>
                </p:cNvSpPr>
                <p:nvPr/>
              </p:nvSpPr>
              <p:spPr bwMode="auto">
                <a:xfrm>
                  <a:off x="7720940" y="3242224"/>
                  <a:ext cx="898500" cy="36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p>
                  <a:pPr algn="ctr" defTabSz="913765">
                    <a:defRPr/>
                  </a:pPr>
                  <a:endParaRPr lang="zh-CN" altLang="en-US" sz="2400" b="1" kern="0" dirty="0">
                    <a:solidFill>
                      <a:srgbClr val="002060"/>
                    </a:solidFill>
                    <a:latin typeface="微软雅黑" pitchFamily="34" charset="-122"/>
                    <a:ea typeface="微软雅黑" pitchFamily="34" charset="-122"/>
                  </a:endParaRPr>
                </a:p>
              </p:txBody>
            </p:sp>
            <p:sp>
              <p:nvSpPr>
                <p:cNvPr id="23" name="TextBox 63"/>
                <p:cNvSpPr txBox="1"/>
                <p:nvPr/>
              </p:nvSpPr>
              <p:spPr>
                <a:xfrm>
                  <a:off x="7232759" y="3504605"/>
                  <a:ext cx="1770304" cy="1804801"/>
                </a:xfrm>
                <a:prstGeom prst="rect">
                  <a:avLst/>
                </a:prstGeom>
                <a:noFill/>
              </p:spPr>
              <p:txBody>
                <a:bodyPr wrap="square" lIns="91413" tIns="45706" rIns="91413" bIns="45706">
                  <a:spAutoFit/>
                </a:bodyPr>
                <a:lstStyle>
                  <a:defPPr>
                    <a:defRPr lang="zh-CN"/>
                  </a:defPPr>
                  <a:lvl1pPr>
                    <a:buFont typeface="Arial" pitchFamily="34" charset="0"/>
                    <a:buNone/>
                    <a:defRPr>
                      <a:solidFill>
                        <a:srgbClr val="333333"/>
                      </a:solidFill>
                      <a:latin typeface="微软雅黑"/>
                      <a:ea typeface="微软雅黑"/>
                    </a:defRPr>
                  </a:lvl1pPr>
                </a:lstStyle>
                <a:p>
                  <a:pPr algn="ctr">
                    <a:lnSpc>
                      <a:spcPct val="150000"/>
                    </a:lnSpc>
                    <a:defRPr/>
                  </a:pPr>
                  <a:r>
                    <a:rPr lang="zh-CN" altLang="en-US" b="1" dirty="0">
                      <a:solidFill>
                        <a:srgbClr val="000000"/>
                      </a:solidFill>
                      <a:latin typeface="微软雅黑" pitchFamily="34" charset="-122"/>
                      <a:ea typeface="微软雅黑" pitchFamily="34" charset="-122"/>
                    </a:rPr>
                    <a:t>客座教授</a:t>
                  </a:r>
                  <a:endParaRPr lang="zh-CN" altLang="en-US" b="1" dirty="0">
                    <a:solidFill>
                      <a:srgbClr val="000000"/>
                    </a:solidFill>
                    <a:latin typeface="微软雅黑" pitchFamily="34" charset="-122"/>
                    <a:ea typeface="微软雅黑" pitchFamily="34" charset="-122"/>
                  </a:endParaRPr>
                </a:p>
                <a:p>
                  <a:pPr algn="ctr">
                    <a:lnSpc>
                      <a:spcPct val="150000"/>
                    </a:lnSpc>
                    <a:defRPr/>
                  </a:pPr>
                  <a:r>
                    <a:rPr lang="zh-CN" altLang="en-US" sz="2000" dirty="0">
                      <a:solidFill>
                        <a:srgbClr val="000000"/>
                      </a:solidFill>
                      <a:latin typeface="楷体" charset="0"/>
                      <a:ea typeface="楷体" charset="0"/>
                      <a:sym typeface="+mn-ea"/>
                    </a:rPr>
                    <a:t>复旦大学教授  </a:t>
                  </a:r>
                  <a:endParaRPr lang="zh-CN" altLang="en-US" sz="2000" dirty="0">
                    <a:solidFill>
                      <a:srgbClr val="000000"/>
                    </a:solidFill>
                    <a:latin typeface="楷体" charset="0"/>
                    <a:ea typeface="楷体" charset="0"/>
                    <a:sym typeface="+mn-ea"/>
                  </a:endParaRPr>
                </a:p>
                <a:p>
                  <a:pPr algn="ctr"/>
                  <a:r>
                    <a:rPr lang="zh-CN" altLang="en-US" sz="2000" dirty="0">
                      <a:solidFill>
                        <a:srgbClr val="000000"/>
                      </a:solidFill>
                      <a:latin typeface="楷体" charset="0"/>
                      <a:ea typeface="楷体" charset="0"/>
                      <a:sym typeface="+mn-ea"/>
                    </a:rPr>
                    <a:t>国家杰出青年基金获得者</a:t>
                  </a:r>
                  <a:endParaRPr lang="zh-CN" altLang="en-US" dirty="0">
                    <a:solidFill>
                      <a:srgbClr val="000000"/>
                    </a:solidFill>
                    <a:latin typeface="楷体" charset="0"/>
                    <a:ea typeface="楷体" charset="0"/>
                  </a:endParaRPr>
                </a:p>
                <a:p>
                  <a:pPr algn="ctr">
                    <a:lnSpc>
                      <a:spcPct val="150000"/>
                    </a:lnSpc>
                    <a:defRPr/>
                  </a:pPr>
                  <a:endParaRPr lang="zh-CN" altLang="en-US" dirty="0">
                    <a:latin typeface="楷体" pitchFamily="49" charset="-122"/>
                    <a:ea typeface="楷体" pitchFamily="49" charset="-122"/>
                  </a:endParaRPr>
                </a:p>
                <a:p>
                  <a:pPr>
                    <a:lnSpc>
                      <a:spcPct val="150000"/>
                    </a:lnSpc>
                    <a:defRPr/>
                  </a:pPr>
                  <a:endParaRPr lang="zh-CN" altLang="en-US" kern="0" dirty="0">
                    <a:solidFill>
                      <a:schemeClr val="tx1">
                        <a:lumMod val="75000"/>
                      </a:schemeClr>
                    </a:solidFill>
                  </a:endParaRPr>
                </a:p>
              </p:txBody>
            </p:sp>
          </p:grpSp>
          <p:grpSp>
            <p:nvGrpSpPr>
              <p:cNvPr id="17" name="组合 57"/>
              <p:cNvGrpSpPr/>
              <p:nvPr/>
            </p:nvGrpSpPr>
            <p:grpSpPr bwMode="auto">
              <a:xfrm>
                <a:off x="7398498" y="1146767"/>
                <a:ext cx="1572066" cy="1774369"/>
                <a:chOff x="1655953" y="1130764"/>
                <a:chExt cx="1572066" cy="1774369"/>
              </a:xfrm>
            </p:grpSpPr>
            <p:sp>
              <p:nvSpPr>
                <p:cNvPr id="18" name="圆角矩形 58"/>
                <p:cNvSpPr/>
                <p:nvPr/>
              </p:nvSpPr>
              <p:spPr>
                <a:xfrm>
                  <a:off x="1655953" y="1130764"/>
                  <a:ext cx="1572066" cy="1774369"/>
                </a:xfrm>
                <a:prstGeom prst="roundRect">
                  <a:avLst/>
                </a:prstGeom>
                <a:gradFill flip="none" rotWithShape="1">
                  <a:gsLst>
                    <a:gs pos="0">
                      <a:schemeClr val="bg1"/>
                    </a:gs>
                    <a:gs pos="100000">
                      <a:srgbClr val="DDDEDD"/>
                    </a:gs>
                  </a:gsLst>
                  <a:lin ang="6000000" scaled="0"/>
                  <a:tileRect/>
                </a:gra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圆角矩形 59"/>
                <p:cNvSpPr/>
                <p:nvPr/>
              </p:nvSpPr>
              <p:spPr>
                <a:xfrm>
                  <a:off x="1730107" y="1242186"/>
                  <a:ext cx="1416342" cy="1594657"/>
                </a:xfrm>
                <a:prstGeom prst="roundRect">
                  <a:avLst/>
                </a:prstGeom>
                <a:solidFill>
                  <a:srgbClr val="82D8CD"/>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grpSp>
      <p:pic>
        <p:nvPicPr>
          <p:cNvPr id="20" name="图片 19"/>
          <p:cNvPicPr>
            <a:picLocks noChangeAspect="1"/>
          </p:cNvPicPr>
          <p:nvPr/>
        </p:nvPicPr>
        <p:blipFill>
          <a:blip r:embed="rId3"/>
          <a:stretch>
            <a:fillRect/>
          </a:stretch>
        </p:blipFill>
        <p:spPr>
          <a:xfrm>
            <a:off x="6120765" y="1965960"/>
            <a:ext cx="1756410" cy="2150745"/>
          </a:xfrm>
          <a:prstGeom prst="rect">
            <a:avLst/>
          </a:prstGeom>
        </p:spPr>
      </p:pic>
      <p:pic>
        <p:nvPicPr>
          <p:cNvPr id="28" name="图片 27"/>
          <p:cNvPicPr>
            <a:picLocks noChangeAspect="1"/>
          </p:cNvPicPr>
          <p:nvPr/>
        </p:nvPicPr>
        <p:blipFill>
          <a:blip r:embed="rId4"/>
          <a:stretch>
            <a:fillRect/>
          </a:stretch>
        </p:blipFill>
        <p:spPr>
          <a:xfrm>
            <a:off x="8553450" y="2085975"/>
            <a:ext cx="1657985" cy="2043430"/>
          </a:xfrm>
          <a:prstGeom prst="rect">
            <a:avLst/>
          </a:prstGeom>
        </p:spPr>
      </p:pic>
      <p:sp>
        <p:nvSpPr>
          <p:cNvPr id="55" name="矩形 9"/>
          <p:cNvSpPr>
            <a:spLocks noChangeArrowheads="1"/>
          </p:cNvSpPr>
          <p:nvPr/>
        </p:nvSpPr>
        <p:spPr bwMode="auto">
          <a:xfrm>
            <a:off x="8746171" y="4711080"/>
            <a:ext cx="1154112" cy="481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p>
            <a:pPr algn="ctr" defTabSz="913765">
              <a:defRPr/>
            </a:pPr>
            <a:r>
              <a:rPr lang="zh-CN" altLang="en-US" sz="2400" b="1" kern="0" dirty="0">
                <a:solidFill>
                  <a:srgbClr val="002060"/>
                </a:solidFill>
                <a:latin typeface="微软雅黑" pitchFamily="34" charset="-122"/>
                <a:ea typeface="微软雅黑" pitchFamily="34" charset="-122"/>
              </a:rPr>
              <a:t>施章杰</a:t>
            </a:r>
            <a:endParaRPr lang="zh-CN" altLang="en-US" sz="2400" b="1" kern="0" dirty="0">
              <a:solidFill>
                <a:srgbClr val="002060"/>
              </a:solidFill>
              <a:latin typeface="微软雅黑" pitchFamily="34" charset="-122"/>
              <a:ea typeface="微软雅黑"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8"/>
          <p:cNvGrpSpPr/>
          <p:nvPr/>
        </p:nvGrpSpPr>
        <p:grpSpPr bwMode="auto">
          <a:xfrm>
            <a:off x="386978" y="1132961"/>
            <a:ext cx="2592759" cy="641350"/>
            <a:chOff x="770255" y="1468438"/>
            <a:chExt cx="2592651" cy="641350"/>
          </a:xfrm>
        </p:grpSpPr>
        <p:grpSp>
          <p:nvGrpSpPr>
            <p:cNvPr id="3" name="组合 29"/>
            <p:cNvGrpSpPr/>
            <p:nvPr/>
          </p:nvGrpSpPr>
          <p:grpSpPr bwMode="auto">
            <a:xfrm>
              <a:off x="770255" y="1468438"/>
              <a:ext cx="535391" cy="641350"/>
              <a:chOff x="770255" y="1468438"/>
              <a:chExt cx="535391" cy="641350"/>
            </a:xfrm>
          </p:grpSpPr>
          <p:sp>
            <p:nvSpPr>
              <p:cNvPr id="8" name="燕尾形 34"/>
              <p:cNvSpPr/>
              <p:nvPr/>
            </p:nvSpPr>
            <p:spPr>
              <a:xfrm>
                <a:off x="770255" y="1468438"/>
                <a:ext cx="422258" cy="573087"/>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9" name="燕尾形 35"/>
              <p:cNvSpPr/>
              <p:nvPr/>
            </p:nvSpPr>
            <p:spPr>
              <a:xfrm>
                <a:off x="882962" y="1536700"/>
                <a:ext cx="422258" cy="573088"/>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grpSp>
          <p:nvGrpSpPr>
            <p:cNvPr id="4" name="组合 30"/>
            <p:cNvGrpSpPr/>
            <p:nvPr/>
          </p:nvGrpSpPr>
          <p:grpSpPr bwMode="auto">
            <a:xfrm>
              <a:off x="1351256" y="2035175"/>
              <a:ext cx="2011650" cy="15220"/>
              <a:chOff x="1305536" y="2042795"/>
              <a:chExt cx="2011650" cy="15220"/>
            </a:xfrm>
          </p:grpSpPr>
          <p:cxnSp>
            <p:nvCxnSpPr>
              <p:cNvPr id="6" name="直接连接符 5"/>
              <p:cNvCxnSpPr/>
              <p:nvPr/>
            </p:nvCxnSpPr>
            <p:spPr>
              <a:xfrm>
                <a:off x="1305536" y="2042795"/>
                <a:ext cx="1789037"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836111" y="2058015"/>
                <a:ext cx="1481075"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5" name="TextBox 31"/>
            <p:cNvSpPr txBox="1"/>
            <p:nvPr/>
          </p:nvSpPr>
          <p:spPr>
            <a:xfrm>
              <a:off x="1511586" y="1527175"/>
              <a:ext cx="1605213" cy="518160"/>
            </a:xfrm>
            <a:prstGeom prst="rect">
              <a:avLst/>
            </a:prstGeom>
            <a:noFill/>
          </p:spPr>
          <p:txBody>
            <a:bodyPr wrap="none">
              <a:spAutoFit/>
            </a:bodyPr>
            <a:lstStyle/>
            <a:p>
              <a:pPr>
                <a:defRPr/>
              </a:pPr>
              <a:r>
                <a:rPr lang="zh-CN" altLang="en-US" sz="2800" b="1" dirty="0">
                  <a:solidFill>
                    <a:schemeClr val="accent6"/>
                  </a:solidFill>
                </a:rPr>
                <a:t>师资概况</a:t>
              </a:r>
              <a:endParaRPr lang="zh-CN" altLang="en-US" sz="2800" b="1" dirty="0">
                <a:solidFill>
                  <a:schemeClr val="accent6"/>
                </a:solidFill>
              </a:endParaRPr>
            </a:p>
          </p:txBody>
        </p:sp>
      </p:grpSp>
      <p:grpSp>
        <p:nvGrpSpPr>
          <p:cNvPr id="10" name="组合 6"/>
          <p:cNvGrpSpPr/>
          <p:nvPr/>
        </p:nvGrpSpPr>
        <p:grpSpPr bwMode="auto">
          <a:xfrm>
            <a:off x="3494378" y="1888188"/>
            <a:ext cx="6548466" cy="5469892"/>
            <a:chOff x="3572128" y="1104833"/>
            <a:chExt cx="5098112" cy="4128136"/>
          </a:xfrm>
        </p:grpSpPr>
        <p:grpSp>
          <p:nvGrpSpPr>
            <p:cNvPr id="11" name="组合 16"/>
            <p:cNvGrpSpPr/>
            <p:nvPr/>
          </p:nvGrpSpPr>
          <p:grpSpPr bwMode="auto">
            <a:xfrm>
              <a:off x="3572128" y="1104833"/>
              <a:ext cx="4090064" cy="4128136"/>
              <a:chOff x="3572128" y="1104833"/>
              <a:chExt cx="4090064" cy="4128136"/>
            </a:xfrm>
          </p:grpSpPr>
          <p:grpSp>
            <p:nvGrpSpPr>
              <p:cNvPr id="44" name="组合 17"/>
              <p:cNvGrpSpPr/>
              <p:nvPr/>
            </p:nvGrpSpPr>
            <p:grpSpPr bwMode="auto">
              <a:xfrm>
                <a:off x="3572128" y="2967861"/>
                <a:ext cx="3408340" cy="2265108"/>
                <a:chOff x="3502136" y="2952284"/>
                <a:chExt cx="3408340" cy="2265108"/>
              </a:xfrm>
            </p:grpSpPr>
            <p:sp>
              <p:nvSpPr>
                <p:cNvPr id="49" name="等腰三角形 15"/>
                <p:cNvSpPr>
                  <a:spLocks noChangeArrowheads="1"/>
                </p:cNvSpPr>
                <p:nvPr/>
              </p:nvSpPr>
              <p:spPr bwMode="auto">
                <a:xfrm flipV="1">
                  <a:off x="6694193" y="2952284"/>
                  <a:ext cx="216283" cy="144968"/>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nchor="ctr"/>
                <a:lstStyle/>
                <a:p>
                  <a:pPr algn="ctr" defTabSz="913765">
                    <a:defRPr/>
                  </a:pPr>
                  <a:endParaRPr lang="zh-CN" altLang="zh-CN">
                    <a:solidFill>
                      <a:schemeClr val="tx1">
                        <a:lumMod val="75000"/>
                      </a:schemeClr>
                    </a:solidFill>
                    <a:latin typeface="Arial" pitchFamily="34" charset="0"/>
                    <a:cs typeface="宋体" pitchFamily="2" charset="-122"/>
                  </a:endParaRPr>
                </a:p>
              </p:txBody>
            </p:sp>
            <p:grpSp>
              <p:nvGrpSpPr>
                <p:cNvPr id="50" name="组合 23"/>
                <p:cNvGrpSpPr/>
                <p:nvPr/>
              </p:nvGrpSpPr>
              <p:grpSpPr bwMode="auto">
                <a:xfrm>
                  <a:off x="3502136" y="3198852"/>
                  <a:ext cx="1670691" cy="2018540"/>
                  <a:chOff x="3502136" y="3198852"/>
                  <a:chExt cx="1670691" cy="2018540"/>
                </a:xfrm>
              </p:grpSpPr>
              <p:sp>
                <p:nvSpPr>
                  <p:cNvPr id="51" name="矩形 50"/>
                  <p:cNvSpPr/>
                  <p:nvPr/>
                </p:nvSpPr>
                <p:spPr>
                  <a:xfrm>
                    <a:off x="3532786" y="3198852"/>
                    <a:ext cx="1640041" cy="1519176"/>
                  </a:xfrm>
                  <a:prstGeom prst="rect">
                    <a:avLst/>
                  </a:prstGeom>
                  <a:solidFill>
                    <a:schemeClr val="accent5">
                      <a:lumMod val="20000"/>
                      <a:lumOff val="80000"/>
                    </a:schemeClr>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2" name="矩形 9"/>
                  <p:cNvSpPr>
                    <a:spLocks noChangeArrowheads="1"/>
                  </p:cNvSpPr>
                  <p:nvPr/>
                </p:nvSpPr>
                <p:spPr bwMode="auto">
                  <a:xfrm>
                    <a:off x="3863019" y="3217302"/>
                    <a:ext cx="898500" cy="36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p>
                    <a:pPr algn="ctr" defTabSz="913765">
                      <a:defRPr/>
                    </a:pPr>
                    <a:r>
                      <a:rPr lang="zh-CN" altLang="en-US" sz="2400" b="1" kern="0" dirty="0">
                        <a:solidFill>
                          <a:srgbClr val="002060"/>
                        </a:solidFill>
                        <a:latin typeface="微软雅黑" pitchFamily="34" charset="-122"/>
                        <a:ea typeface="微软雅黑" pitchFamily="34" charset="-122"/>
                      </a:rPr>
                      <a:t>危  言</a:t>
                    </a:r>
                    <a:endParaRPr lang="zh-CN" altLang="en-US" sz="2400" b="1" kern="0" dirty="0">
                      <a:solidFill>
                        <a:srgbClr val="002060"/>
                      </a:solidFill>
                      <a:latin typeface="微软雅黑" pitchFamily="34" charset="-122"/>
                      <a:ea typeface="微软雅黑" pitchFamily="34" charset="-122"/>
                    </a:endParaRPr>
                  </a:p>
                </p:txBody>
              </p:sp>
              <p:sp>
                <p:nvSpPr>
                  <p:cNvPr id="53" name="TextBox 26"/>
                  <p:cNvSpPr txBox="1">
                    <a:spLocks noChangeArrowheads="1"/>
                  </p:cNvSpPr>
                  <p:nvPr/>
                </p:nvSpPr>
                <p:spPr bwMode="auto">
                  <a:xfrm>
                    <a:off x="3502136" y="3485435"/>
                    <a:ext cx="1640041" cy="1731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50000"/>
                      </a:lnSpc>
                      <a:spcBef>
                        <a:spcPct val="0"/>
                      </a:spcBef>
                      <a:buFont typeface="Arial" pitchFamily="34" charset="0"/>
                      <a:buNone/>
                    </a:pPr>
                    <a:r>
                      <a:rPr lang="zh-CN" altLang="en-US" sz="1800" b="1" dirty="0">
                        <a:solidFill>
                          <a:srgbClr val="000000"/>
                        </a:solidFill>
                        <a:latin typeface="微软雅黑" pitchFamily="34" charset="-122"/>
                        <a:ea typeface="微软雅黑" pitchFamily="34" charset="-122"/>
                      </a:rPr>
                      <a:t>客座教授</a:t>
                    </a:r>
                    <a:endParaRPr lang="zh-CN" altLang="en-US" sz="1800" b="1" dirty="0">
                      <a:solidFill>
                        <a:srgbClr val="000000"/>
                      </a:solidFill>
                      <a:latin typeface="微软雅黑" pitchFamily="34" charset="-122"/>
                      <a:ea typeface="微软雅黑" pitchFamily="34" charset="-122"/>
                    </a:endParaRPr>
                  </a:p>
                  <a:p>
                    <a:pPr algn="ctr" eaLnBrk="1" hangingPunct="1">
                      <a:lnSpc>
                        <a:spcPts val="1000"/>
                      </a:lnSpc>
                      <a:spcBef>
                        <a:spcPct val="0"/>
                      </a:spcBef>
                      <a:buFont typeface="Arial" pitchFamily="34" charset="0"/>
                      <a:buNone/>
                    </a:pPr>
                    <a:endParaRPr lang="zh-CN" altLang="en-US" sz="2000" dirty="0">
                      <a:solidFill>
                        <a:srgbClr val="000000"/>
                      </a:solidFill>
                      <a:latin typeface="楷体" charset="0"/>
                      <a:ea typeface="楷体" charset="0"/>
                      <a:sym typeface="+mn-ea"/>
                    </a:endParaRPr>
                  </a:p>
                  <a:p>
                    <a:pPr algn="ctr" eaLnBrk="1" hangingPunct="1">
                      <a:spcBef>
                        <a:spcPct val="0"/>
                      </a:spcBef>
                      <a:buFont typeface="Arial" pitchFamily="34" charset="0"/>
                      <a:buNone/>
                    </a:pPr>
                    <a:r>
                      <a:rPr lang="zh-CN" altLang="en-US" sz="2000" dirty="0">
                        <a:solidFill>
                          <a:srgbClr val="000000"/>
                        </a:solidFill>
                        <a:latin typeface="楷体" charset="0"/>
                        <a:ea typeface="楷体" charset="0"/>
                        <a:sym typeface="+mn-ea"/>
                      </a:rPr>
                      <a:t>清华大学教授  </a:t>
                    </a:r>
                    <a:endParaRPr lang="zh-CN" altLang="en-US" sz="2000" dirty="0">
                      <a:solidFill>
                        <a:srgbClr val="000000"/>
                      </a:solidFill>
                      <a:latin typeface="楷体" charset="0"/>
                      <a:ea typeface="楷体" charset="0"/>
                      <a:sym typeface="+mn-ea"/>
                    </a:endParaRPr>
                  </a:p>
                  <a:p>
                    <a:pPr indent="0" algn="ctr">
                      <a:buNone/>
                    </a:pPr>
                    <a:r>
                      <a:rPr lang="zh-CN" altLang="en-US" sz="2000" dirty="0">
                        <a:solidFill>
                          <a:srgbClr val="000000"/>
                        </a:solidFill>
                        <a:latin typeface="楷体" charset="0"/>
                        <a:ea typeface="楷体" charset="0"/>
                        <a:sym typeface="+mn-ea"/>
                      </a:rPr>
                      <a:t>国家杰出青年基金获得者</a:t>
                    </a:r>
                    <a:endParaRPr lang="zh-CN" altLang="en-US" sz="2000" dirty="0">
                      <a:solidFill>
                        <a:srgbClr val="000000"/>
                      </a:solidFill>
                      <a:latin typeface="楷体" charset="0"/>
                      <a:ea typeface="楷体" charset="0"/>
                    </a:endParaRPr>
                  </a:p>
                  <a:p>
                    <a:pPr algn="ctr" eaLnBrk="1" hangingPunct="1">
                      <a:spcBef>
                        <a:spcPct val="0"/>
                      </a:spcBef>
                      <a:buFont typeface="Arial" pitchFamily="34" charset="0"/>
                      <a:buNone/>
                    </a:pPr>
                    <a:endParaRPr lang="zh-CN" altLang="en-US" sz="2000" dirty="0">
                      <a:solidFill>
                        <a:srgbClr val="000000"/>
                      </a:solidFill>
                      <a:latin typeface="楷体" charset="0"/>
                      <a:ea typeface="楷体" charset="0"/>
                    </a:endParaRPr>
                  </a:p>
                  <a:p>
                    <a:pPr eaLnBrk="1" hangingPunct="1">
                      <a:lnSpc>
                        <a:spcPct val="150000"/>
                      </a:lnSpc>
                      <a:spcBef>
                        <a:spcPct val="0"/>
                      </a:spcBef>
                      <a:buFont typeface="Arial" pitchFamily="34" charset="0"/>
                      <a:buNone/>
                    </a:pPr>
                    <a:endParaRPr lang="zh-CN" altLang="en-US" sz="1800" dirty="0">
                      <a:solidFill>
                        <a:srgbClr val="000000"/>
                      </a:solidFill>
                      <a:latin typeface="微软雅黑" pitchFamily="34" charset="-122"/>
                      <a:ea typeface="微软雅黑" pitchFamily="34" charset="-122"/>
                    </a:endParaRPr>
                  </a:p>
                </p:txBody>
              </p:sp>
            </p:grpSp>
          </p:grpSp>
          <p:grpSp>
            <p:nvGrpSpPr>
              <p:cNvPr id="45" name="组合 18"/>
              <p:cNvGrpSpPr/>
              <p:nvPr/>
            </p:nvGrpSpPr>
            <p:grpSpPr bwMode="auto">
              <a:xfrm>
                <a:off x="6090126" y="1104833"/>
                <a:ext cx="1572066" cy="1774370"/>
                <a:chOff x="6039326" y="1130233"/>
                <a:chExt cx="1572066" cy="1774370"/>
              </a:xfrm>
            </p:grpSpPr>
            <p:sp>
              <p:nvSpPr>
                <p:cNvPr id="46" name="圆角矩形 19"/>
                <p:cNvSpPr/>
                <p:nvPr/>
              </p:nvSpPr>
              <p:spPr>
                <a:xfrm>
                  <a:off x="6039326" y="1130233"/>
                  <a:ext cx="1572066" cy="1774370"/>
                </a:xfrm>
                <a:prstGeom prst="roundRect">
                  <a:avLst/>
                </a:prstGeom>
                <a:gradFill flip="none" rotWithShape="1">
                  <a:gsLst>
                    <a:gs pos="0">
                      <a:schemeClr val="bg1"/>
                    </a:gs>
                    <a:gs pos="100000">
                      <a:srgbClr val="DDDEDD"/>
                    </a:gs>
                  </a:gsLst>
                  <a:lin ang="6000000" scaled="0"/>
                  <a:tileRect/>
                </a:gra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7" name="圆角矩形 20"/>
                <p:cNvSpPr/>
                <p:nvPr/>
              </p:nvSpPr>
              <p:spPr>
                <a:xfrm>
                  <a:off x="6098155" y="1241656"/>
                  <a:ext cx="1416342" cy="1594656"/>
                </a:xfrm>
                <a:prstGeom prst="roundRect">
                  <a:avLst/>
                </a:prstGeom>
                <a:solidFill>
                  <a:srgbClr val="82D8CD"/>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grpSp>
          <p:nvGrpSpPr>
            <p:cNvPr id="12" name="组合 27"/>
            <p:cNvGrpSpPr/>
            <p:nvPr/>
          </p:nvGrpSpPr>
          <p:grpSpPr bwMode="auto">
            <a:xfrm>
              <a:off x="3631473" y="1126398"/>
              <a:ext cx="4111073" cy="3597622"/>
              <a:chOff x="3631473" y="1126398"/>
              <a:chExt cx="4111073" cy="3597622"/>
            </a:xfrm>
          </p:grpSpPr>
          <p:grpSp>
            <p:nvGrpSpPr>
              <p:cNvPr id="34" name="组合 28"/>
              <p:cNvGrpSpPr/>
              <p:nvPr/>
            </p:nvGrpSpPr>
            <p:grpSpPr bwMode="auto">
              <a:xfrm>
                <a:off x="4253131" y="2952286"/>
                <a:ext cx="3489415" cy="1771734"/>
                <a:chOff x="4253131" y="2952286"/>
                <a:chExt cx="3489415" cy="1771734"/>
              </a:xfrm>
            </p:grpSpPr>
            <p:sp>
              <p:nvSpPr>
                <p:cNvPr id="39" name="等腰三角形 26"/>
                <p:cNvSpPr>
                  <a:spLocks noChangeArrowheads="1"/>
                </p:cNvSpPr>
                <p:nvPr/>
              </p:nvSpPr>
              <p:spPr bwMode="auto">
                <a:xfrm flipV="1">
                  <a:off x="4253131" y="2952286"/>
                  <a:ext cx="216282" cy="144969"/>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nchor="ctr"/>
                <a:lstStyle/>
                <a:p>
                  <a:pPr algn="ctr" defTabSz="913765">
                    <a:defRPr/>
                  </a:pPr>
                  <a:endParaRPr lang="zh-CN" altLang="zh-CN">
                    <a:solidFill>
                      <a:schemeClr val="tx1">
                        <a:lumMod val="75000"/>
                      </a:schemeClr>
                    </a:solidFill>
                    <a:latin typeface="Arial" pitchFamily="34" charset="0"/>
                    <a:cs typeface="宋体" pitchFamily="2" charset="-122"/>
                  </a:endParaRPr>
                </a:p>
              </p:txBody>
            </p:sp>
            <p:grpSp>
              <p:nvGrpSpPr>
                <p:cNvPr id="40" name="组合 39"/>
                <p:cNvGrpSpPr/>
                <p:nvPr/>
              </p:nvGrpSpPr>
              <p:grpSpPr bwMode="auto">
                <a:xfrm>
                  <a:off x="6009319" y="3204844"/>
                  <a:ext cx="1733227" cy="1519176"/>
                  <a:chOff x="6047419" y="3204844"/>
                  <a:chExt cx="1733227" cy="1519176"/>
                </a:xfrm>
              </p:grpSpPr>
              <p:sp>
                <p:nvSpPr>
                  <p:cNvPr id="41" name="矩形 40"/>
                  <p:cNvSpPr/>
                  <p:nvPr/>
                </p:nvSpPr>
                <p:spPr>
                  <a:xfrm>
                    <a:off x="6085978" y="3204844"/>
                    <a:ext cx="1638805" cy="1519176"/>
                  </a:xfrm>
                  <a:prstGeom prst="rect">
                    <a:avLst/>
                  </a:prstGeom>
                  <a:solidFill>
                    <a:schemeClr val="accent5">
                      <a:lumMod val="20000"/>
                      <a:lumOff val="80000"/>
                    </a:schemeClr>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矩形 9"/>
                  <p:cNvSpPr>
                    <a:spLocks noChangeArrowheads="1"/>
                  </p:cNvSpPr>
                  <p:nvPr/>
                </p:nvSpPr>
                <p:spPr bwMode="auto">
                  <a:xfrm>
                    <a:off x="6442412" y="3247016"/>
                    <a:ext cx="898500" cy="36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p>
                    <a:pPr algn="ctr" defTabSz="913765">
                      <a:defRPr/>
                    </a:pPr>
                    <a:r>
                      <a:rPr lang="zh-CN" altLang="en-US" sz="2400" b="1" kern="0" dirty="0">
                        <a:solidFill>
                          <a:srgbClr val="002060"/>
                        </a:solidFill>
                        <a:latin typeface="微软雅黑" pitchFamily="34" charset="-122"/>
                        <a:ea typeface="微软雅黑" pitchFamily="34" charset="-122"/>
                      </a:rPr>
                      <a:t>孙旭平</a:t>
                    </a:r>
                    <a:endParaRPr lang="zh-CN" altLang="en-US" sz="2400" b="1" kern="0" dirty="0">
                      <a:solidFill>
                        <a:srgbClr val="002060"/>
                      </a:solidFill>
                      <a:latin typeface="微软雅黑" pitchFamily="34" charset="-122"/>
                      <a:ea typeface="微软雅黑" pitchFamily="34" charset="-122"/>
                    </a:endParaRPr>
                  </a:p>
                </p:txBody>
              </p:sp>
              <p:sp>
                <p:nvSpPr>
                  <p:cNvPr id="43" name="TextBox 42"/>
                  <p:cNvSpPr txBox="1">
                    <a:spLocks noChangeArrowheads="1"/>
                  </p:cNvSpPr>
                  <p:nvPr/>
                </p:nvSpPr>
                <p:spPr bwMode="auto">
                  <a:xfrm>
                    <a:off x="6047419" y="3503407"/>
                    <a:ext cx="1733227" cy="1112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3" tIns="45706" rIns="91413" bIns="45706">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50000"/>
                      </a:lnSpc>
                      <a:spcBef>
                        <a:spcPct val="0"/>
                      </a:spcBef>
                      <a:buFont typeface="Arial" pitchFamily="34" charset="0"/>
                      <a:buNone/>
                    </a:pPr>
                    <a:r>
                      <a:rPr lang="zh-CN" altLang="en-US" sz="1800" b="1" dirty="0">
                        <a:solidFill>
                          <a:srgbClr val="000000"/>
                        </a:solidFill>
                        <a:latin typeface="微软雅黑" pitchFamily="34" charset="-122"/>
                        <a:ea typeface="微软雅黑" pitchFamily="34" charset="-122"/>
                      </a:rPr>
                      <a:t>兼职教授</a:t>
                    </a:r>
                    <a:endParaRPr lang="zh-CN" altLang="en-US" sz="1800" b="1" dirty="0">
                      <a:solidFill>
                        <a:srgbClr val="000000"/>
                      </a:solidFill>
                      <a:latin typeface="微软雅黑" pitchFamily="34" charset="-122"/>
                      <a:ea typeface="微软雅黑" pitchFamily="34" charset="-122"/>
                    </a:endParaRPr>
                  </a:p>
                  <a:p>
                    <a:pPr algn="ctr" eaLnBrk="1" hangingPunct="1">
                      <a:buFont typeface="Arial" pitchFamily="34" charset="0"/>
                      <a:buNone/>
                    </a:pPr>
                    <a:r>
                      <a:rPr lang="zh-CN" altLang="en-US" sz="2000" dirty="0">
                        <a:solidFill>
                          <a:srgbClr val="000000"/>
                        </a:solidFill>
                        <a:latin typeface="楷体" charset="0"/>
                        <a:ea typeface="楷体" charset="0"/>
                      </a:rPr>
                      <a:t>电子科技大学教授</a:t>
                    </a:r>
                    <a:endParaRPr lang="zh-CN" altLang="en-US" sz="2000" dirty="0">
                      <a:solidFill>
                        <a:srgbClr val="000000"/>
                      </a:solidFill>
                      <a:latin typeface="楷体" charset="0"/>
                      <a:ea typeface="楷体" charset="0"/>
                    </a:endParaRPr>
                  </a:p>
                  <a:p>
                    <a:pPr eaLnBrk="1" hangingPunct="1">
                      <a:lnSpc>
                        <a:spcPct val="150000"/>
                      </a:lnSpc>
                      <a:spcBef>
                        <a:spcPct val="0"/>
                      </a:spcBef>
                      <a:buFont typeface="Arial" pitchFamily="34" charset="0"/>
                      <a:buNone/>
                    </a:pPr>
                    <a:endParaRPr lang="zh-CN" altLang="en-US" sz="1300" dirty="0">
                      <a:solidFill>
                        <a:srgbClr val="000000"/>
                      </a:solidFill>
                      <a:latin typeface="微软雅黑" pitchFamily="34" charset="-122"/>
                      <a:ea typeface="微软雅黑" pitchFamily="34" charset="-122"/>
                    </a:endParaRPr>
                  </a:p>
                </p:txBody>
              </p:sp>
            </p:grpSp>
          </p:grpSp>
          <p:grpSp>
            <p:nvGrpSpPr>
              <p:cNvPr id="35" name="组合 29"/>
              <p:cNvGrpSpPr/>
              <p:nvPr/>
            </p:nvGrpSpPr>
            <p:grpSpPr bwMode="auto">
              <a:xfrm>
                <a:off x="3631473" y="1126398"/>
                <a:ext cx="1567122" cy="1774370"/>
                <a:chOff x="1661125" y="1130325"/>
                <a:chExt cx="1567122" cy="1774370"/>
              </a:xfrm>
            </p:grpSpPr>
            <p:sp>
              <p:nvSpPr>
                <p:cNvPr id="36" name="圆角矩形 30"/>
                <p:cNvSpPr/>
                <p:nvPr/>
              </p:nvSpPr>
              <p:spPr>
                <a:xfrm>
                  <a:off x="1661125" y="1130325"/>
                  <a:ext cx="1567122" cy="1774370"/>
                </a:xfrm>
                <a:prstGeom prst="roundRect">
                  <a:avLst/>
                </a:prstGeom>
                <a:gradFill flip="none" rotWithShape="1">
                  <a:gsLst>
                    <a:gs pos="0">
                      <a:schemeClr val="bg1"/>
                    </a:gs>
                    <a:gs pos="100000">
                      <a:srgbClr val="DDDEDD"/>
                    </a:gs>
                  </a:gsLst>
                  <a:lin ang="6000000" scaled="0"/>
                  <a:tileRect/>
                </a:gra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7" name="圆角矩形 36"/>
                <p:cNvSpPr/>
                <p:nvPr/>
              </p:nvSpPr>
              <p:spPr>
                <a:xfrm>
                  <a:off x="1735279" y="1241748"/>
                  <a:ext cx="1411399" cy="1594656"/>
                </a:xfrm>
                <a:prstGeom prst="roundRect">
                  <a:avLst/>
                </a:prstGeom>
                <a:solidFill>
                  <a:srgbClr val="82D8CD"/>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sp>
          <p:nvSpPr>
            <p:cNvPr id="22" name="矩形 9"/>
            <p:cNvSpPr>
              <a:spLocks noChangeArrowheads="1"/>
            </p:cNvSpPr>
            <p:nvPr/>
          </p:nvSpPr>
          <p:spPr bwMode="auto">
            <a:xfrm>
              <a:off x="7771740" y="3242224"/>
              <a:ext cx="898500" cy="36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p>
              <a:pPr algn="ctr" defTabSz="913765">
                <a:defRPr/>
              </a:pPr>
              <a:endParaRPr lang="zh-CN" altLang="en-US" sz="2400" b="1" kern="0" dirty="0">
                <a:solidFill>
                  <a:srgbClr val="002060"/>
                </a:solidFill>
                <a:latin typeface="微软雅黑" pitchFamily="34" charset="-122"/>
                <a:ea typeface="微软雅黑" pitchFamily="34" charset="-122"/>
              </a:endParaRPr>
            </a:p>
          </p:txBody>
        </p:sp>
      </p:grpSp>
      <p:pic>
        <p:nvPicPr>
          <p:cNvPr id="54" name="图片 53" descr="ORU$0(7}@TK(}6FWRE2$09T"/>
          <p:cNvPicPr>
            <a:picLocks noChangeAspect="1"/>
          </p:cNvPicPr>
          <p:nvPr/>
        </p:nvPicPr>
        <p:blipFill>
          <a:blip r:embed="rId1"/>
          <a:stretch>
            <a:fillRect/>
          </a:stretch>
        </p:blipFill>
        <p:spPr>
          <a:xfrm>
            <a:off x="3697605" y="2117725"/>
            <a:ext cx="1647825" cy="2059305"/>
          </a:xfrm>
          <a:prstGeom prst="rect">
            <a:avLst/>
          </a:prstGeom>
        </p:spPr>
      </p:pic>
      <p:pic>
        <p:nvPicPr>
          <p:cNvPr id="56" name="图片 55"/>
          <p:cNvPicPr>
            <a:picLocks noChangeAspect="1"/>
          </p:cNvPicPr>
          <p:nvPr/>
        </p:nvPicPr>
        <p:blipFill>
          <a:blip r:embed="rId2"/>
          <a:stretch>
            <a:fillRect/>
          </a:stretch>
        </p:blipFill>
        <p:spPr>
          <a:xfrm>
            <a:off x="6844665" y="2110105"/>
            <a:ext cx="1696720" cy="197993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61" name="组合 61"/>
          <p:cNvGrpSpPr/>
          <p:nvPr/>
        </p:nvGrpSpPr>
        <p:grpSpPr bwMode="auto">
          <a:xfrm>
            <a:off x="0" y="898525"/>
            <a:ext cx="2474913" cy="654050"/>
            <a:chOff x="9717088" y="846138"/>
            <a:chExt cx="2474912"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9938327" y="917575"/>
              <a:ext cx="20669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800" b="1" dirty="0">
                  <a:solidFill>
                    <a:srgbClr val="FF0000"/>
                  </a:solidFill>
                  <a:latin typeface="Cambria Math" pitchFamily="18" charset="0"/>
                </a:rPr>
                <a:t>科研平台</a:t>
              </a:r>
              <a:endParaRPr lang="zh-CN" altLang="en-US" sz="2800" b="1" dirty="0">
                <a:solidFill>
                  <a:srgbClr val="FF0000"/>
                </a:solidFill>
                <a:latin typeface="Cambria Math" pitchFamily="18" charset="0"/>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441958" y="3701441"/>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sp>
        <p:nvSpPr>
          <p:cNvPr id="5" name="矩形 4"/>
          <p:cNvSpPr/>
          <p:nvPr/>
        </p:nvSpPr>
        <p:spPr>
          <a:xfrm>
            <a:off x="2457450" y="972185"/>
            <a:ext cx="8486775" cy="583565"/>
          </a:xfrm>
          <a:prstGeom prst="rect">
            <a:avLst/>
          </a:prstGeom>
        </p:spPr>
        <p:txBody>
          <a:bodyPr wrap="square">
            <a:spAutoFit/>
          </a:bodyPr>
          <a:p>
            <a:pPr algn="ctr"/>
            <a:r>
              <a:rPr lang="en-US" altLang="zh-CN" sz="2800" b="1" dirty="0">
                <a:solidFill>
                  <a:srgbClr val="000000"/>
                </a:solidFill>
                <a:latin typeface="宋体" pitchFamily="2" charset="-122"/>
                <a:ea typeface="宋体" pitchFamily="2" charset="-122"/>
              </a:rPr>
              <a:t>      </a:t>
            </a:r>
            <a:r>
              <a:rPr lang="zh-CN" sz="3200" b="1" dirty="0">
                <a:ln w="10160">
                  <a:solidFill>
                    <a:schemeClr val="accent5"/>
                  </a:solidFill>
                  <a:prstDash val="solid"/>
                </a:ln>
                <a:solidFill>
                  <a:srgbClr val="FF0000"/>
                </a:solidFill>
                <a:effectLst>
                  <a:outerShdw blurRad="38100" dist="22860" dir="5400000" algn="tl" rotWithShape="0">
                    <a:srgbClr val="000000">
                      <a:alpha val="30000"/>
                    </a:srgbClr>
                  </a:outerShdw>
                </a:effectLst>
                <a:latin typeface="宋体" pitchFamily="2" charset="-122"/>
                <a:ea typeface="宋体" pitchFamily="2" charset="-122"/>
              </a:rPr>
              <a:t>省部级科研平台</a:t>
            </a:r>
            <a:r>
              <a:rPr lang="zh-CN" altLang="en-US" dirty="0"/>
              <a:t>				</a:t>
            </a:r>
            <a:endParaRPr lang="zh-CN" altLang="en-US" dirty="0"/>
          </a:p>
        </p:txBody>
      </p:sp>
      <p:pic>
        <p:nvPicPr>
          <p:cNvPr id="7" name="图片 6" descr="02D300460D6606D6C78B155EEF292BF2"/>
          <p:cNvPicPr>
            <a:picLocks noChangeAspect="1"/>
          </p:cNvPicPr>
          <p:nvPr/>
        </p:nvPicPr>
        <p:blipFill>
          <a:blip r:embed="rId1"/>
          <a:stretch>
            <a:fillRect/>
          </a:stretch>
        </p:blipFill>
        <p:spPr>
          <a:xfrm>
            <a:off x="727710" y="1679575"/>
            <a:ext cx="2938145" cy="3917950"/>
          </a:xfrm>
          <a:prstGeom prst="rect">
            <a:avLst/>
          </a:prstGeom>
        </p:spPr>
      </p:pic>
      <p:pic>
        <p:nvPicPr>
          <p:cNvPr id="49" name="Picture 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4139565" y="2045970"/>
            <a:ext cx="3742055" cy="239522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0969" name="文本框 55"/>
          <p:cNvSpPr txBox="1">
            <a:spLocks noChangeArrowheads="1"/>
          </p:cNvSpPr>
          <p:nvPr/>
        </p:nvSpPr>
        <p:spPr bwMode="auto">
          <a:xfrm>
            <a:off x="415925" y="5755323"/>
            <a:ext cx="32067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algn="ctr"/>
            <a:r>
              <a:rPr lang="zh-CN" altLang="en-US" sz="1800" b="1">
                <a:solidFill>
                  <a:srgbClr val="FF0000"/>
                </a:solidFill>
                <a:latin typeface="微软雅黑" pitchFamily="34" charset="-122"/>
                <a:sym typeface="微软雅黑" pitchFamily="34" charset="-122"/>
              </a:rPr>
              <a:t>四川省院士（专家）工作站</a:t>
            </a:r>
            <a:endParaRPr lang="zh-CN" altLang="en-US" sz="1800" b="1">
              <a:solidFill>
                <a:srgbClr val="FF0000"/>
              </a:solidFill>
              <a:latin typeface="微软雅黑" pitchFamily="34" charset="-122"/>
              <a:sym typeface="微软雅黑" pitchFamily="34" charset="-122"/>
            </a:endParaRPr>
          </a:p>
        </p:txBody>
      </p:sp>
      <p:sp>
        <p:nvSpPr>
          <p:cNvPr id="11" name="文本框 55"/>
          <p:cNvSpPr txBox="1">
            <a:spLocks noChangeArrowheads="1"/>
          </p:cNvSpPr>
          <p:nvPr/>
        </p:nvSpPr>
        <p:spPr bwMode="auto">
          <a:xfrm>
            <a:off x="4467860" y="4719003"/>
            <a:ext cx="3206750"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800" b="1">
                <a:solidFill>
                  <a:srgbClr val="FF0000"/>
                </a:solidFill>
                <a:latin typeface="微软雅黑" pitchFamily="34" charset="-122"/>
                <a:sym typeface="微软雅黑" pitchFamily="34" charset="-122"/>
              </a:rPr>
              <a:t>教育部西南土地资源评价与监测重点实验室</a:t>
            </a:r>
            <a:endParaRPr lang="zh-CN" altLang="en-US" sz="1800" b="1">
              <a:solidFill>
                <a:srgbClr val="FF0000"/>
              </a:solidFill>
              <a:latin typeface="微软雅黑" pitchFamily="34" charset="-122"/>
              <a:sym typeface="微软雅黑" pitchFamily="34" charset="-122"/>
            </a:endParaRPr>
          </a:p>
        </p:txBody>
      </p:sp>
      <p:sp>
        <p:nvSpPr>
          <p:cNvPr id="8" name="矩形 7"/>
          <p:cNvSpPr/>
          <p:nvPr userDrawn="1"/>
        </p:nvSpPr>
        <p:spPr>
          <a:xfrm>
            <a:off x="8881371"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pic>
        <p:nvPicPr>
          <p:cNvPr id="51" name="图片 50"/>
          <p:cNvPicPr>
            <a:picLocks noChangeAspect="1"/>
          </p:cNvPicPr>
          <p:nvPr/>
        </p:nvPicPr>
        <p:blipFill>
          <a:blip r:embed="rId3" cstate="print"/>
          <a:stretch>
            <a:fillRect/>
          </a:stretch>
        </p:blipFill>
        <p:spPr>
          <a:xfrm>
            <a:off x="8472805" y="2025650"/>
            <a:ext cx="3498850" cy="229933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0970" name="文本框 56"/>
          <p:cNvSpPr txBox="1">
            <a:spLocks noChangeArrowheads="1"/>
          </p:cNvSpPr>
          <p:nvPr/>
        </p:nvSpPr>
        <p:spPr bwMode="auto">
          <a:xfrm>
            <a:off x="8895715" y="4818698"/>
            <a:ext cx="292258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algn="ctr">
              <a:lnSpc>
                <a:spcPct val="150000"/>
              </a:lnSpc>
            </a:pPr>
            <a:r>
              <a:rPr lang="zh-CN" altLang="en-US" sz="1800" b="1">
                <a:solidFill>
                  <a:srgbClr val="FF0000"/>
                </a:solidFill>
                <a:latin typeface="微软雅黑" pitchFamily="34" charset="-122"/>
                <a:sym typeface="微软雅黑" pitchFamily="34" charset="-122"/>
              </a:rPr>
              <a:t>四川省畜禽粪污处理与资源化重点实验室</a:t>
            </a:r>
            <a:endParaRPr lang="zh-CN" altLang="en-US" sz="1800" b="1">
              <a:solidFill>
                <a:srgbClr val="FF0000"/>
              </a:solidFill>
              <a:latin typeface="微软雅黑" pitchFamily="3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61" name="组合 61"/>
          <p:cNvGrpSpPr/>
          <p:nvPr/>
        </p:nvGrpSpPr>
        <p:grpSpPr bwMode="auto">
          <a:xfrm>
            <a:off x="0" y="898525"/>
            <a:ext cx="2474913" cy="654050"/>
            <a:chOff x="9717088" y="846138"/>
            <a:chExt cx="2474912"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9938327" y="917575"/>
              <a:ext cx="20669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800" b="1" dirty="0">
                  <a:solidFill>
                    <a:srgbClr val="FF0000"/>
                  </a:solidFill>
                  <a:latin typeface="Cambria Math" pitchFamily="18" charset="0"/>
                </a:rPr>
                <a:t>科研平台</a:t>
              </a:r>
              <a:endParaRPr lang="zh-CN" altLang="en-US" sz="2800" b="1" dirty="0">
                <a:solidFill>
                  <a:srgbClr val="FF0000"/>
                </a:solidFill>
                <a:latin typeface="Cambria Math" pitchFamily="18" charset="0"/>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441958" y="3701441"/>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sp>
        <p:nvSpPr>
          <p:cNvPr id="5" name="矩形 4"/>
          <p:cNvSpPr/>
          <p:nvPr/>
        </p:nvSpPr>
        <p:spPr>
          <a:xfrm>
            <a:off x="1768475" y="972185"/>
            <a:ext cx="8486775" cy="583565"/>
          </a:xfrm>
          <a:prstGeom prst="rect">
            <a:avLst/>
          </a:prstGeom>
        </p:spPr>
        <p:txBody>
          <a:bodyPr wrap="square">
            <a:spAutoFit/>
          </a:bodyPr>
          <a:p>
            <a:pPr algn="ctr"/>
            <a:r>
              <a:rPr lang="en-US" altLang="zh-CN" sz="2800" b="1" dirty="0">
                <a:solidFill>
                  <a:srgbClr val="000000"/>
                </a:solidFill>
                <a:latin typeface="宋体" pitchFamily="2" charset="-122"/>
                <a:ea typeface="宋体" pitchFamily="2" charset="-122"/>
              </a:rPr>
              <a:t>      </a:t>
            </a:r>
            <a:r>
              <a:rPr lang="zh-CN" sz="3200" b="1" dirty="0">
                <a:ln w="10160">
                  <a:solidFill>
                    <a:schemeClr val="accent5"/>
                  </a:solidFill>
                  <a:prstDash val="solid"/>
                </a:ln>
                <a:solidFill>
                  <a:srgbClr val="FF0000"/>
                </a:solidFill>
                <a:effectLst>
                  <a:outerShdw blurRad="38100" dist="22860" dir="5400000" algn="tl" rotWithShape="0">
                    <a:srgbClr val="000000">
                      <a:alpha val="30000"/>
                    </a:srgbClr>
                  </a:outerShdw>
                </a:effectLst>
                <a:latin typeface="宋体" pitchFamily="2" charset="-122"/>
                <a:ea typeface="宋体" pitchFamily="2" charset="-122"/>
              </a:rPr>
              <a:t>厅级科研平台</a:t>
            </a:r>
            <a:r>
              <a:rPr lang="zh-CN" altLang="en-US" dirty="0"/>
              <a:t>				</a:t>
            </a:r>
            <a:endParaRPr lang="zh-CN" altLang="en-US" dirty="0"/>
          </a:p>
        </p:txBody>
      </p:sp>
      <p:sp>
        <p:nvSpPr>
          <p:cNvPr id="15" name="矩形: 圆角 1"/>
          <p:cNvSpPr/>
          <p:nvPr/>
        </p:nvSpPr>
        <p:spPr>
          <a:xfrm>
            <a:off x="270510" y="1578610"/>
            <a:ext cx="11650663" cy="5110163"/>
          </a:xfrm>
          <a:prstGeom prst="roundRect">
            <a:avLst>
              <a:gd name="adj" fmla="val 1103"/>
            </a:avLst>
          </a:prstGeom>
          <a:noFill/>
          <a:ln>
            <a:solidFill>
              <a:srgbClr val="00562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p>
            <a:pPr indent="504190" algn="just">
              <a:lnSpc>
                <a:spcPct val="120000"/>
              </a:lnSpc>
            </a:pPr>
            <a:endParaRPr lang="zh-CN" altLang="en-US" sz="2000" noProof="1">
              <a:solidFill>
                <a:schemeClr val="tx2"/>
              </a:solidFill>
              <a:latin typeface="Cambria Math" pitchFamily="18" charset="0"/>
            </a:endParaRPr>
          </a:p>
        </p:txBody>
      </p:sp>
      <p:pic>
        <p:nvPicPr>
          <p:cNvPr id="54" name="图片 53"/>
          <p:cNvPicPr>
            <a:picLocks noChangeAspect="1"/>
          </p:cNvPicPr>
          <p:nvPr/>
        </p:nvPicPr>
        <p:blipFill>
          <a:blip r:embed="rId1" cstate="print"/>
          <a:stretch>
            <a:fillRect/>
          </a:stretch>
        </p:blipFill>
        <p:spPr>
          <a:xfrm>
            <a:off x="7595334" y="1779798"/>
            <a:ext cx="2641413" cy="1712379"/>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0972" name="文本框 58"/>
          <p:cNvSpPr txBox="1">
            <a:spLocks noChangeArrowheads="1"/>
          </p:cNvSpPr>
          <p:nvPr/>
        </p:nvSpPr>
        <p:spPr bwMode="auto">
          <a:xfrm>
            <a:off x="7033578" y="3617913"/>
            <a:ext cx="38068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algn="ctr"/>
            <a:r>
              <a:rPr lang="en-US" altLang="zh-CN" sz="1600">
                <a:latin typeface="微软雅黑" pitchFamily="34" charset="-122"/>
                <a:sym typeface="微软雅黑" pitchFamily="34" charset="-122"/>
              </a:rPr>
              <a:t>四川省环境保护持久性污染物废水处理重点实验室</a:t>
            </a:r>
            <a:endParaRPr lang="zh-CN" altLang="en-US" sz="1600">
              <a:latin typeface="Cambria Math" pitchFamily="18" charset="0"/>
            </a:endParaRPr>
          </a:p>
        </p:txBody>
      </p:sp>
      <p:pic>
        <p:nvPicPr>
          <p:cNvPr id="52" name="图片 51"/>
          <p:cNvPicPr>
            <a:picLocks noChangeAspect="1"/>
          </p:cNvPicPr>
          <p:nvPr/>
        </p:nvPicPr>
        <p:blipFill>
          <a:blip r:embed="rId2" cstate="print"/>
          <a:stretch>
            <a:fillRect/>
          </a:stretch>
        </p:blipFill>
        <p:spPr>
          <a:xfrm>
            <a:off x="2069980" y="4164226"/>
            <a:ext cx="2639694" cy="1740892"/>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0968" name="文本框 54"/>
          <p:cNvSpPr txBox="1">
            <a:spLocks noChangeArrowheads="1"/>
          </p:cNvSpPr>
          <p:nvPr/>
        </p:nvSpPr>
        <p:spPr bwMode="auto">
          <a:xfrm>
            <a:off x="2236153" y="5952490"/>
            <a:ext cx="219233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algn="ctr"/>
            <a:r>
              <a:rPr lang="en-US" altLang="zh-CN" sz="1600">
                <a:latin typeface="微软雅黑" pitchFamily="34" charset="-122"/>
                <a:sym typeface="微软雅黑" pitchFamily="34" charset="-122"/>
              </a:rPr>
              <a:t>四川省特种废水处理重点实验室</a:t>
            </a:r>
            <a:endParaRPr lang="zh-CN" altLang="en-US" sz="1600">
              <a:latin typeface="Cambria Math" pitchFamily="18" charset="0"/>
            </a:endParaRPr>
          </a:p>
        </p:txBody>
      </p:sp>
      <p:pic>
        <p:nvPicPr>
          <p:cNvPr id="53" name="图片 52"/>
          <p:cNvPicPr>
            <a:picLocks noChangeAspect="1"/>
          </p:cNvPicPr>
          <p:nvPr/>
        </p:nvPicPr>
        <p:blipFill>
          <a:blip r:embed="rId3" cstate="print"/>
          <a:stretch>
            <a:fillRect/>
          </a:stretch>
        </p:blipFill>
        <p:spPr>
          <a:xfrm>
            <a:off x="7738882" y="4234076"/>
            <a:ext cx="2638835" cy="1740892"/>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0971" name="文本框 57"/>
          <p:cNvSpPr txBox="1">
            <a:spLocks noChangeArrowheads="1"/>
          </p:cNvSpPr>
          <p:nvPr/>
        </p:nvSpPr>
        <p:spPr bwMode="auto">
          <a:xfrm>
            <a:off x="7152005" y="5995670"/>
            <a:ext cx="414178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algn="ctr"/>
            <a:r>
              <a:rPr lang="zh-CN" altLang="en-US" sz="1600">
                <a:latin typeface="微软雅黑" pitchFamily="34" charset="-122"/>
                <a:sym typeface="微软雅黑" pitchFamily="34" charset="-122"/>
              </a:rPr>
              <a:t>四川省高校农田生态服务能力建设工程中心</a:t>
            </a:r>
            <a:endParaRPr lang="en-US" altLang="zh-CN" sz="1600">
              <a:latin typeface="微软雅黑" pitchFamily="34" charset="-122"/>
              <a:sym typeface="微软雅黑" pitchFamily="34" charset="-122"/>
            </a:endParaRPr>
          </a:p>
          <a:p>
            <a:pPr algn="ctr"/>
            <a:r>
              <a:rPr lang="zh-CN" altLang="en-US" sz="1600">
                <a:latin typeface="微软雅黑" pitchFamily="34" charset="-122"/>
                <a:sym typeface="微软雅黑" pitchFamily="34" charset="-122"/>
              </a:rPr>
              <a:t>重点实验室</a:t>
            </a:r>
            <a:endParaRPr lang="zh-CN" altLang="en-US" sz="1600">
              <a:latin typeface="Cambria Math" pitchFamily="18" charset="0"/>
            </a:endParaRPr>
          </a:p>
        </p:txBody>
      </p:sp>
      <p:sp>
        <p:nvSpPr>
          <p:cNvPr id="8" name="矩形 7"/>
          <p:cNvSpPr/>
          <p:nvPr userDrawn="1"/>
        </p:nvSpPr>
        <p:spPr>
          <a:xfrm>
            <a:off x="8881371"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pic>
        <p:nvPicPr>
          <p:cNvPr id="4" name="图片 3" descr="J((VB[L5WKXSGZ9GN6}`EQE"/>
          <p:cNvPicPr>
            <a:picLocks noChangeAspect="1"/>
          </p:cNvPicPr>
          <p:nvPr/>
        </p:nvPicPr>
        <p:blipFill>
          <a:blip r:embed="rId4"/>
          <a:stretch>
            <a:fillRect/>
          </a:stretch>
        </p:blipFill>
        <p:spPr>
          <a:xfrm>
            <a:off x="2082165" y="1821815"/>
            <a:ext cx="2628265" cy="1638300"/>
          </a:xfrm>
          <a:prstGeom prst="rect">
            <a:avLst/>
          </a:prstGeom>
        </p:spPr>
      </p:pic>
      <p:sp>
        <p:nvSpPr>
          <p:cNvPr id="6" name="文本框 56"/>
          <p:cNvSpPr txBox="1">
            <a:spLocks noChangeArrowheads="1"/>
          </p:cNvSpPr>
          <p:nvPr/>
        </p:nvSpPr>
        <p:spPr bwMode="auto">
          <a:xfrm>
            <a:off x="1916430" y="3528378"/>
            <a:ext cx="2922588"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algn="ctr"/>
            <a:r>
              <a:rPr lang="zh-CN" altLang="en-US" sz="1600">
                <a:latin typeface="微软雅黑" pitchFamily="34" charset="-122"/>
                <a:sym typeface="微软雅黑" pitchFamily="34" charset="-122"/>
              </a:rPr>
              <a:t>先进功能材料四川省高校</a:t>
            </a:r>
            <a:endParaRPr lang="en-US" altLang="zh-CN" sz="1600">
              <a:latin typeface="微软雅黑" pitchFamily="34" charset="-122"/>
              <a:sym typeface="微软雅黑" pitchFamily="34" charset="-122"/>
            </a:endParaRPr>
          </a:p>
          <a:p>
            <a:pPr algn="ctr"/>
            <a:r>
              <a:rPr lang="zh-CN" altLang="en-US" sz="1600">
                <a:latin typeface="微软雅黑" pitchFamily="34" charset="-122"/>
                <a:sym typeface="微软雅黑" pitchFamily="34" charset="-122"/>
              </a:rPr>
              <a:t>重点实验室</a:t>
            </a:r>
            <a:endParaRPr lang="zh-CN" altLang="en-US" sz="1600">
              <a:latin typeface="Cambria Math"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61" name="组合 61"/>
          <p:cNvGrpSpPr/>
          <p:nvPr/>
        </p:nvGrpSpPr>
        <p:grpSpPr bwMode="auto">
          <a:xfrm>
            <a:off x="0" y="898525"/>
            <a:ext cx="2474913" cy="654050"/>
            <a:chOff x="9717088" y="846138"/>
            <a:chExt cx="2474912"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9938327" y="917575"/>
              <a:ext cx="20669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800" b="1" dirty="0">
                  <a:solidFill>
                    <a:srgbClr val="FF0000"/>
                  </a:solidFill>
                  <a:latin typeface="Cambria Math" pitchFamily="18" charset="0"/>
                </a:rPr>
                <a:t>科研设备</a:t>
              </a:r>
              <a:endParaRPr lang="zh-CN" altLang="en-US" sz="2800" b="1" dirty="0">
                <a:solidFill>
                  <a:srgbClr val="FF0000"/>
                </a:solidFill>
                <a:latin typeface="Cambria Math" pitchFamily="18" charset="0"/>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441958" y="3701441"/>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sp>
        <p:nvSpPr>
          <p:cNvPr id="5" name="矩形 4"/>
          <p:cNvSpPr/>
          <p:nvPr/>
        </p:nvSpPr>
        <p:spPr>
          <a:xfrm>
            <a:off x="2319655" y="972185"/>
            <a:ext cx="8848090" cy="737235"/>
          </a:xfrm>
          <a:prstGeom prst="rect">
            <a:avLst/>
          </a:prstGeom>
        </p:spPr>
        <p:txBody>
          <a:bodyPr wrap="square">
            <a:spAutoFit/>
          </a:bodyPr>
          <a:p>
            <a:pPr algn="ctr"/>
            <a:r>
              <a:rPr lang="en-US" altLang="zh-CN" sz="2400" b="1" dirty="0">
                <a:solidFill>
                  <a:srgbClr val="0000FF"/>
                </a:solidFill>
                <a:latin typeface="Times New Roman" pitchFamily="18" charset="0"/>
                <a:cs typeface="Times New Roman" pitchFamily="18" charset="0"/>
                <a:sym typeface="+mn-ea"/>
              </a:rPr>
              <a:t>      10000 m</a:t>
            </a:r>
            <a:r>
              <a:rPr lang="en-US" altLang="zh-CN" sz="2400" b="1" baseline="30000" dirty="0">
                <a:solidFill>
                  <a:srgbClr val="0000FF"/>
                </a:solidFill>
                <a:latin typeface="Times New Roman" pitchFamily="18" charset="0"/>
                <a:cs typeface="Times New Roman" pitchFamily="18" charset="0"/>
                <a:sym typeface="+mn-ea"/>
              </a:rPr>
              <a:t>2</a:t>
            </a:r>
            <a:r>
              <a:rPr lang="zh-CN" altLang="en-US" sz="2400" b="1" dirty="0">
                <a:solidFill>
                  <a:srgbClr val="0000FF"/>
                </a:solidFill>
                <a:latin typeface="Times New Roman" pitchFamily="18" charset="0"/>
                <a:cs typeface="Times New Roman" pitchFamily="18" charset="0"/>
                <a:sym typeface="+mn-ea"/>
              </a:rPr>
              <a:t>的化学实验室，</a:t>
            </a:r>
            <a:r>
              <a:rPr lang="en-US" altLang="zh-CN" sz="2400" b="1" dirty="0">
                <a:solidFill>
                  <a:srgbClr val="0000FF"/>
                </a:solidFill>
                <a:latin typeface="Times New Roman" pitchFamily="18" charset="0"/>
                <a:cs typeface="Times New Roman" pitchFamily="18" charset="0"/>
                <a:sym typeface="+mn-ea"/>
              </a:rPr>
              <a:t>8000</a:t>
            </a:r>
            <a:r>
              <a:rPr lang="zh-CN" altLang="en-US" sz="2400" b="1" dirty="0">
                <a:solidFill>
                  <a:srgbClr val="0000FF"/>
                </a:solidFill>
                <a:latin typeface="Times New Roman" pitchFamily="18" charset="0"/>
                <a:cs typeface="Times New Roman" pitchFamily="18" charset="0"/>
                <a:sym typeface="+mn-ea"/>
              </a:rPr>
              <a:t>多万元的仪器设备</a:t>
            </a:r>
            <a:r>
              <a:rPr lang="zh-CN" altLang="en-US" dirty="0"/>
              <a:t>				</a:t>
            </a:r>
            <a:endParaRPr lang="zh-CN" altLang="en-US" dirty="0"/>
          </a:p>
        </p:txBody>
      </p:sp>
      <p:pic>
        <p:nvPicPr>
          <p:cNvPr id="23" name="Picture 1" descr="E:\实验室工作\宣传20140927\科研平台-大型仪器.jpg"/>
          <p:cNvPicPr>
            <a:picLocks noChangeAspect="1" noChangeArrowheads="1"/>
          </p:cNvPicPr>
          <p:nvPr/>
        </p:nvPicPr>
        <p:blipFill>
          <a:blip r:embed="rId1" cstate="print"/>
          <a:srcRect l="1177" t="1335" r="1335"/>
          <a:stretch>
            <a:fillRect/>
          </a:stretch>
        </p:blipFill>
        <p:spPr bwMode="auto">
          <a:xfrm>
            <a:off x="4906010" y="1490980"/>
            <a:ext cx="5996305" cy="5381625"/>
          </a:xfrm>
          <a:prstGeom prst="rect">
            <a:avLst/>
          </a:prstGeom>
          <a:noFill/>
          <a:ln w="9525">
            <a:noFill/>
            <a:miter lim="800000"/>
            <a:headEnd/>
            <a:tailEnd/>
          </a:ln>
        </p:spPr>
      </p:pic>
      <p:pic>
        <p:nvPicPr>
          <p:cNvPr id="16392" name="图片 32" descr="热重分析仪.bmp"/>
          <p:cNvPicPr>
            <a:picLocks noChangeAspect="1"/>
          </p:cNvPicPr>
          <p:nvPr/>
        </p:nvPicPr>
        <p:blipFill>
          <a:blip r:embed="rId2" cstate="print"/>
          <a:srcRect/>
          <a:stretch>
            <a:fillRect/>
          </a:stretch>
        </p:blipFill>
        <p:spPr bwMode="auto">
          <a:xfrm>
            <a:off x="1141095" y="1560195"/>
            <a:ext cx="3905250" cy="2762885"/>
          </a:xfrm>
          <a:prstGeom prst="rect">
            <a:avLst/>
          </a:prstGeom>
          <a:noFill/>
          <a:ln w="9525">
            <a:noFill/>
            <a:miter lim="800000"/>
            <a:headEnd/>
            <a:tailEnd/>
          </a:ln>
        </p:spPr>
      </p:pic>
      <p:pic>
        <p:nvPicPr>
          <p:cNvPr id="16393" name="图片 30" descr="高效液相色谱仪.bmp"/>
          <p:cNvPicPr>
            <a:picLocks noChangeAspect="1"/>
          </p:cNvPicPr>
          <p:nvPr/>
        </p:nvPicPr>
        <p:blipFill>
          <a:blip r:embed="rId3" cstate="print"/>
          <a:srcRect/>
          <a:stretch>
            <a:fillRect/>
          </a:stretch>
        </p:blipFill>
        <p:spPr bwMode="auto">
          <a:xfrm>
            <a:off x="1108075" y="4255770"/>
            <a:ext cx="3905885" cy="2465705"/>
          </a:xfrm>
          <a:prstGeom prst="rect">
            <a:avLst/>
          </a:prstGeom>
          <a:noFill/>
          <a:ln w="9525">
            <a:noFill/>
            <a:miter lim="800000"/>
            <a:headEnd/>
            <a:tailEnd/>
          </a:ln>
        </p:spPr>
      </p:pic>
      <p:sp>
        <p:nvSpPr>
          <p:cNvPr id="8" name="矩形 7"/>
          <p:cNvSpPr/>
          <p:nvPr userDrawn="1"/>
        </p:nvSpPr>
        <p:spPr>
          <a:xfrm>
            <a:off x="8802631"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61" name="组合 61"/>
          <p:cNvGrpSpPr/>
          <p:nvPr/>
        </p:nvGrpSpPr>
        <p:grpSpPr bwMode="auto">
          <a:xfrm>
            <a:off x="0" y="898525"/>
            <a:ext cx="2474913" cy="654050"/>
            <a:chOff x="9717088" y="846138"/>
            <a:chExt cx="2474912"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9938327" y="917575"/>
              <a:ext cx="20669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800" b="1" dirty="0">
                  <a:solidFill>
                    <a:srgbClr val="FF0000"/>
                  </a:solidFill>
                  <a:latin typeface="Cambria Math" pitchFamily="18" charset="0"/>
                </a:rPr>
                <a:t>科研设备</a:t>
              </a:r>
              <a:endParaRPr lang="zh-CN" altLang="en-US" sz="2800" b="1" dirty="0">
                <a:solidFill>
                  <a:srgbClr val="FF0000"/>
                </a:solidFill>
                <a:latin typeface="Cambria Math" pitchFamily="18" charset="0"/>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441958" y="3701441"/>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pic>
        <p:nvPicPr>
          <p:cNvPr id="12" name="图片 15" descr="DSC01810.JPG"/>
          <p:cNvPicPr>
            <a:picLocks noChangeAspect="1"/>
          </p:cNvPicPr>
          <p:nvPr/>
        </p:nvPicPr>
        <p:blipFill>
          <a:blip r:embed="rId1" cstate="print"/>
          <a:srcRect/>
          <a:stretch>
            <a:fillRect/>
          </a:stretch>
        </p:blipFill>
        <p:spPr bwMode="auto">
          <a:xfrm>
            <a:off x="248285" y="1776730"/>
            <a:ext cx="2962910" cy="2315210"/>
          </a:xfrm>
          <a:prstGeom prst="rect">
            <a:avLst/>
          </a:prstGeom>
          <a:noFill/>
          <a:ln w="9525">
            <a:noFill/>
            <a:miter lim="800000"/>
            <a:headEnd/>
            <a:tailEnd/>
          </a:ln>
        </p:spPr>
      </p:pic>
      <p:pic>
        <p:nvPicPr>
          <p:cNvPr id="13" name="图片 17" descr="DSC05459.JPG"/>
          <p:cNvPicPr>
            <a:picLocks noChangeAspect="1"/>
          </p:cNvPicPr>
          <p:nvPr/>
        </p:nvPicPr>
        <p:blipFill>
          <a:blip r:embed="rId2" cstate="print"/>
          <a:srcRect/>
          <a:stretch>
            <a:fillRect/>
          </a:stretch>
        </p:blipFill>
        <p:spPr bwMode="auto">
          <a:xfrm>
            <a:off x="3232150" y="3998595"/>
            <a:ext cx="2690495" cy="2079625"/>
          </a:xfrm>
          <a:prstGeom prst="rect">
            <a:avLst/>
          </a:prstGeom>
          <a:noFill/>
          <a:ln w="9525">
            <a:noFill/>
            <a:miter lim="800000"/>
            <a:headEnd/>
            <a:tailEnd/>
          </a:ln>
        </p:spPr>
      </p:pic>
      <p:pic>
        <p:nvPicPr>
          <p:cNvPr id="14" name="图片 18" descr="DSC05454.JPG"/>
          <p:cNvPicPr>
            <a:picLocks noChangeAspect="1"/>
          </p:cNvPicPr>
          <p:nvPr/>
        </p:nvPicPr>
        <p:blipFill>
          <a:blip r:embed="rId3" cstate="print"/>
          <a:srcRect/>
          <a:stretch>
            <a:fillRect/>
          </a:stretch>
        </p:blipFill>
        <p:spPr bwMode="auto">
          <a:xfrm>
            <a:off x="247650" y="3713480"/>
            <a:ext cx="2987040" cy="2331720"/>
          </a:xfrm>
          <a:prstGeom prst="rect">
            <a:avLst/>
          </a:prstGeom>
          <a:noFill/>
          <a:ln w="9525">
            <a:noFill/>
            <a:miter lim="800000"/>
            <a:headEnd/>
            <a:tailEnd/>
          </a:ln>
        </p:spPr>
      </p:pic>
      <p:pic>
        <p:nvPicPr>
          <p:cNvPr id="15" name="图片 20" descr="DSC01807.JPG"/>
          <p:cNvPicPr>
            <a:picLocks noChangeAspect="1"/>
          </p:cNvPicPr>
          <p:nvPr/>
        </p:nvPicPr>
        <p:blipFill>
          <a:blip r:embed="rId4" cstate="print"/>
          <a:srcRect/>
          <a:stretch>
            <a:fillRect/>
          </a:stretch>
        </p:blipFill>
        <p:spPr bwMode="auto">
          <a:xfrm>
            <a:off x="5871845" y="3998595"/>
            <a:ext cx="2826385" cy="2054860"/>
          </a:xfrm>
          <a:prstGeom prst="rect">
            <a:avLst/>
          </a:prstGeom>
          <a:noFill/>
          <a:ln w="9525">
            <a:noFill/>
            <a:miter lim="800000"/>
            <a:headEnd/>
            <a:tailEnd/>
          </a:ln>
        </p:spPr>
      </p:pic>
      <p:pic>
        <p:nvPicPr>
          <p:cNvPr id="16" name="图片 21" descr="DSC05445.JPG"/>
          <p:cNvPicPr>
            <a:picLocks noChangeAspect="1"/>
          </p:cNvPicPr>
          <p:nvPr/>
        </p:nvPicPr>
        <p:blipFill>
          <a:blip r:embed="rId5" cstate="print"/>
          <a:srcRect/>
          <a:stretch>
            <a:fillRect/>
          </a:stretch>
        </p:blipFill>
        <p:spPr bwMode="auto">
          <a:xfrm>
            <a:off x="2980055" y="1763395"/>
            <a:ext cx="2978150" cy="2341880"/>
          </a:xfrm>
          <a:prstGeom prst="rect">
            <a:avLst/>
          </a:prstGeom>
          <a:noFill/>
          <a:ln w="9525">
            <a:noFill/>
            <a:miter lim="800000"/>
            <a:headEnd/>
            <a:tailEnd/>
          </a:ln>
        </p:spPr>
      </p:pic>
      <p:pic>
        <p:nvPicPr>
          <p:cNvPr id="17" name="图片 22" descr="DSC01822.JPG"/>
          <p:cNvPicPr>
            <a:picLocks noChangeAspect="1"/>
          </p:cNvPicPr>
          <p:nvPr/>
        </p:nvPicPr>
        <p:blipFill>
          <a:blip r:embed="rId6" cstate="print"/>
          <a:srcRect/>
          <a:stretch>
            <a:fillRect/>
          </a:stretch>
        </p:blipFill>
        <p:spPr bwMode="auto">
          <a:xfrm>
            <a:off x="5915025" y="1776095"/>
            <a:ext cx="2793365" cy="2342515"/>
          </a:xfrm>
          <a:prstGeom prst="rect">
            <a:avLst/>
          </a:prstGeom>
          <a:noFill/>
          <a:ln w="9525">
            <a:noFill/>
            <a:miter lim="800000"/>
            <a:headEnd/>
            <a:tailEnd/>
          </a:ln>
        </p:spPr>
      </p:pic>
      <p:pic>
        <p:nvPicPr>
          <p:cNvPr id="9" name="图片 12" descr="DSC01808.JPG"/>
          <p:cNvPicPr>
            <a:picLocks noChangeAspect="1"/>
          </p:cNvPicPr>
          <p:nvPr/>
        </p:nvPicPr>
        <p:blipFill>
          <a:blip r:embed="rId7" cstate="print"/>
          <a:srcRect/>
          <a:stretch>
            <a:fillRect/>
          </a:stretch>
        </p:blipFill>
        <p:spPr bwMode="auto">
          <a:xfrm>
            <a:off x="8687435" y="1776730"/>
            <a:ext cx="2974340" cy="2327275"/>
          </a:xfrm>
          <a:prstGeom prst="rect">
            <a:avLst/>
          </a:prstGeom>
          <a:noFill/>
          <a:ln w="9525">
            <a:noFill/>
            <a:miter lim="800000"/>
            <a:headEnd/>
            <a:tailEnd/>
          </a:ln>
        </p:spPr>
      </p:pic>
      <p:pic>
        <p:nvPicPr>
          <p:cNvPr id="3" name="图片 2"/>
          <p:cNvPicPr>
            <a:picLocks noChangeAspect="1"/>
          </p:cNvPicPr>
          <p:nvPr/>
        </p:nvPicPr>
        <p:blipFill>
          <a:blip r:embed="rId8"/>
          <a:stretch>
            <a:fillRect/>
          </a:stretch>
        </p:blipFill>
        <p:spPr>
          <a:xfrm>
            <a:off x="8686800" y="3998595"/>
            <a:ext cx="2974340" cy="2056765"/>
          </a:xfrm>
          <a:prstGeom prst="rect">
            <a:avLst/>
          </a:prstGeom>
        </p:spPr>
      </p:pic>
      <p:sp>
        <p:nvSpPr>
          <p:cNvPr id="8" name="矩形 7"/>
          <p:cNvSpPr/>
          <p:nvPr userDrawn="1"/>
        </p:nvSpPr>
        <p:spPr>
          <a:xfrm>
            <a:off x="8802631"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par>
                                <p:cTn id="8" presetID="12" presetClass="entr" presetSubtype="4"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slide(fromBottom)">
                                      <p:cBhvr>
                                        <p:cTn id="10" dur="500"/>
                                        <p:tgtEl>
                                          <p:spTgt spid="16"/>
                                        </p:tgtEl>
                                      </p:cBhvr>
                                    </p:animEffect>
                                  </p:childTnLst>
                                </p:cTn>
                              </p:par>
                              <p:par>
                                <p:cTn id="11" presetID="12" presetClass="entr" presetSubtype="4"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slide(fromBottom)">
                                      <p:cBhvr>
                                        <p:cTn id="13" dur="500"/>
                                        <p:tgtEl>
                                          <p:spTgt spid="17"/>
                                        </p:tgtEl>
                                      </p:cBhvr>
                                    </p:animEffect>
                                  </p:childTnLst>
                                </p:cTn>
                              </p:par>
                            </p:childTnLst>
                          </p:cTn>
                        </p:par>
                        <p:par>
                          <p:cTn id="14" fill="hold">
                            <p:stCondLst>
                              <p:cond delay="500"/>
                            </p:stCondLst>
                            <p:childTnLst>
                              <p:par>
                                <p:cTn id="15" presetID="12" presetClass="entr" presetSubtype="4"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lide(fromBottom)">
                                      <p:cBhvr>
                                        <p:cTn id="17" dur="500"/>
                                        <p:tgtEl>
                                          <p:spTgt spid="15"/>
                                        </p:tgtEl>
                                      </p:cBhvr>
                                    </p:animEffect>
                                  </p:childTnLst>
                                </p:cTn>
                              </p:par>
                              <p:par>
                                <p:cTn id="18" presetID="12" presetClass="entr" presetSubtype="4"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slide(fromBottom)">
                                      <p:cBhvr>
                                        <p:cTn id="20" dur="500"/>
                                        <p:tgtEl>
                                          <p:spTgt spid="13"/>
                                        </p:tgtEl>
                                      </p:cBhvr>
                                    </p:animEffect>
                                  </p:childTnLst>
                                </p:cTn>
                              </p:par>
                              <p:par>
                                <p:cTn id="21" presetID="12" presetClass="entr" presetSubtype="4"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slide(fromBottom)">
                                      <p:cBhvr>
                                        <p:cTn id="23" dur="500"/>
                                        <p:tgtEl>
                                          <p:spTgt spid="14"/>
                                        </p:tgtEl>
                                      </p:cBhvr>
                                    </p:animEffect>
                                  </p:childTnLst>
                                </p:cTn>
                              </p:par>
                            </p:childTnLst>
                          </p:cTn>
                        </p:par>
                        <p:par>
                          <p:cTn id="24" fill="hold">
                            <p:stCondLst>
                              <p:cond delay="1000"/>
                            </p:stCondLst>
                            <p:childTnLst>
                              <p:par>
                                <p:cTn id="25" presetID="12" presetClass="entr" presetSubtype="4"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slide(fromBottom)">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61" name="组合 61"/>
          <p:cNvGrpSpPr/>
          <p:nvPr/>
        </p:nvGrpSpPr>
        <p:grpSpPr bwMode="auto">
          <a:xfrm>
            <a:off x="0" y="898525"/>
            <a:ext cx="2474913" cy="654050"/>
            <a:chOff x="9717088" y="846138"/>
            <a:chExt cx="2474912"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9938327" y="917575"/>
              <a:ext cx="2066925"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800" b="1" dirty="0">
                  <a:solidFill>
                    <a:schemeClr val="bg1"/>
                  </a:solidFill>
                  <a:latin typeface="Cambria Math" pitchFamily="18" charset="0"/>
                </a:rPr>
                <a:t>科研团队</a:t>
              </a:r>
              <a:endParaRPr lang="zh-CN" altLang="en-US" sz="2800" b="1" dirty="0">
                <a:solidFill>
                  <a:schemeClr val="bg1"/>
                </a:solidFill>
                <a:latin typeface="Cambria Math" pitchFamily="18" charset="0"/>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441958" y="4272306"/>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sp>
        <p:nvSpPr>
          <p:cNvPr id="8" name="矩形 7"/>
          <p:cNvSpPr/>
          <p:nvPr userDrawn="1"/>
        </p:nvSpPr>
        <p:spPr>
          <a:xfrm>
            <a:off x="8802631"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sp>
        <p:nvSpPr>
          <p:cNvPr id="3" name="Text Box 17"/>
          <p:cNvSpPr txBox="1">
            <a:spLocks noChangeArrowheads="1"/>
          </p:cNvSpPr>
          <p:nvPr/>
        </p:nvSpPr>
        <p:spPr bwMode="auto">
          <a:xfrm>
            <a:off x="4456430" y="1622425"/>
            <a:ext cx="2561590" cy="72707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en-US" altLang="zh-CN" sz="24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hlinkClick r:id="rId1" action="ppaction://hlinkfile"/>
              </a:rPr>
              <a:t>12</a:t>
            </a:r>
            <a:r>
              <a:rPr lang="zh-CN" altLang="en-US" sz="24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hlinkClick r:id="rId1" action="ppaction://hlinkfile"/>
              </a:rPr>
              <a:t>个科研团队</a:t>
            </a:r>
            <a:endParaRPr lang="zh-CN" altLang="en-US" sz="24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4" name="Text Box 17"/>
          <p:cNvSpPr txBox="1">
            <a:spLocks noChangeArrowheads="1"/>
          </p:cNvSpPr>
          <p:nvPr/>
        </p:nvSpPr>
        <p:spPr bwMode="auto">
          <a:xfrm>
            <a:off x="401320" y="3442335"/>
            <a:ext cx="2465070"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有机化学</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5" name="Text Box 17"/>
          <p:cNvSpPr txBox="1">
            <a:spLocks noChangeArrowheads="1"/>
          </p:cNvSpPr>
          <p:nvPr/>
        </p:nvSpPr>
        <p:spPr bwMode="auto">
          <a:xfrm>
            <a:off x="3315335" y="3475355"/>
            <a:ext cx="246443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无机化学</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6" name="Text Box 17"/>
          <p:cNvSpPr txBox="1">
            <a:spLocks noChangeArrowheads="1"/>
          </p:cNvSpPr>
          <p:nvPr/>
        </p:nvSpPr>
        <p:spPr bwMode="auto">
          <a:xfrm>
            <a:off x="9437370" y="3456305"/>
            <a:ext cx="2496820"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分析化学</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7" name="Text Box 17"/>
          <p:cNvSpPr txBox="1">
            <a:spLocks noChangeArrowheads="1"/>
          </p:cNvSpPr>
          <p:nvPr/>
        </p:nvSpPr>
        <p:spPr bwMode="auto">
          <a:xfrm>
            <a:off x="6445885" y="3448050"/>
            <a:ext cx="249618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物理化学</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9" name="Text Box 17"/>
          <p:cNvSpPr txBox="1">
            <a:spLocks noChangeArrowheads="1"/>
          </p:cNvSpPr>
          <p:nvPr/>
        </p:nvSpPr>
        <p:spPr bwMode="auto">
          <a:xfrm>
            <a:off x="1808480" y="4566920"/>
            <a:ext cx="246443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计算化学</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0" name="Text Box 17"/>
          <p:cNvSpPr txBox="1">
            <a:spLocks noChangeArrowheads="1"/>
          </p:cNvSpPr>
          <p:nvPr/>
        </p:nvSpPr>
        <p:spPr bwMode="auto">
          <a:xfrm>
            <a:off x="5076190" y="4566920"/>
            <a:ext cx="246443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高分子化学</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1" name="Text Box 17"/>
          <p:cNvSpPr txBox="1">
            <a:spLocks noChangeArrowheads="1"/>
          </p:cNvSpPr>
          <p:nvPr/>
        </p:nvSpPr>
        <p:spPr bwMode="auto">
          <a:xfrm>
            <a:off x="8442325" y="4547870"/>
            <a:ext cx="2496820"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环境化学</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12" name="组合 11"/>
          <p:cNvGrpSpPr/>
          <p:nvPr/>
        </p:nvGrpSpPr>
        <p:grpSpPr>
          <a:xfrm>
            <a:off x="5500283" y="40848"/>
            <a:ext cx="1170422" cy="3278688"/>
            <a:chOff x="595225" y="1478"/>
            <a:chExt cx="1170422" cy="3278688"/>
          </a:xfrm>
        </p:grpSpPr>
        <p:grpSp>
          <p:nvGrpSpPr>
            <p:cNvPr id="13" name="组合 12"/>
            <p:cNvGrpSpPr/>
            <p:nvPr/>
          </p:nvGrpSpPr>
          <p:grpSpPr>
            <a:xfrm>
              <a:off x="595225" y="1478"/>
              <a:ext cx="845820" cy="3278688"/>
              <a:chOff x="595225" y="1478"/>
              <a:chExt cx="845820" cy="3278688"/>
            </a:xfrm>
          </p:grpSpPr>
          <p:grpSp>
            <p:nvGrpSpPr>
              <p:cNvPr id="14" name="组合 13"/>
              <p:cNvGrpSpPr/>
              <p:nvPr/>
            </p:nvGrpSpPr>
            <p:grpSpPr>
              <a:xfrm>
                <a:off x="595225" y="1478"/>
                <a:ext cx="845820" cy="3278688"/>
                <a:chOff x="686889" y="1353652"/>
                <a:chExt cx="845820" cy="3278688"/>
              </a:xfrm>
            </p:grpSpPr>
            <p:sp>
              <p:nvSpPr>
                <p:cNvPr id="15" name="AutoShape 3"/>
                <p:cNvSpPr>
                  <a:spLocks noChangeAspect="1" noChangeArrowheads="1" noTextEdit="1"/>
                </p:cNvSpPr>
                <p:nvPr/>
              </p:nvSpPr>
              <p:spPr bwMode="auto">
                <a:xfrm>
                  <a:off x="686889" y="1353652"/>
                  <a:ext cx="845820" cy="1019047"/>
                </a:xfrm>
                <a:prstGeom prst="rect">
                  <a:avLst/>
                </a:prstGeom>
                <a:solidFill>
                  <a:schemeClr val="accent1">
                    <a:lumMod val="75000"/>
                  </a:schemeClr>
                </a:solidFill>
                <a:ln>
                  <a:noFill/>
                </a:ln>
              </p:spPr>
              <p:txBody>
                <a:bodyPr/>
                <a:lstStyle/>
                <a:p>
                  <a:pPr>
                    <a:defRPr/>
                  </a:pPr>
                  <a:endParaRPr lang="zh-CN" altLang="en-US" noProof="1"/>
                </a:p>
              </p:txBody>
            </p:sp>
            <p:sp>
              <p:nvSpPr>
                <p:cNvPr id="20" name="Freeform 5"/>
                <p:cNvSpPr/>
                <p:nvPr/>
              </p:nvSpPr>
              <p:spPr bwMode="auto">
                <a:xfrm>
                  <a:off x="686889" y="1353652"/>
                  <a:ext cx="842634" cy="1021080"/>
                </a:xfrm>
                <a:custGeom>
                  <a:avLst/>
                  <a:gdLst>
                    <a:gd name="T0" fmla="*/ 529 w 529"/>
                    <a:gd name="T1" fmla="*/ 2009 h 2009"/>
                    <a:gd name="T2" fmla="*/ 261 w 529"/>
                    <a:gd name="T3" fmla="*/ 1879 h 2009"/>
                    <a:gd name="T4" fmla="*/ 0 w 529"/>
                    <a:gd name="T5" fmla="*/ 2009 h 2009"/>
                    <a:gd name="T6" fmla="*/ 0 w 529"/>
                    <a:gd name="T7" fmla="*/ 0 h 2009"/>
                    <a:gd name="T8" fmla="*/ 529 w 529"/>
                    <a:gd name="T9" fmla="*/ 0 h 2009"/>
                    <a:gd name="T10" fmla="*/ 529 w 529"/>
                    <a:gd name="T11" fmla="*/ 2009 h 2009"/>
                  </a:gdLst>
                  <a:ahLst/>
                  <a:cxnLst>
                    <a:cxn ang="0">
                      <a:pos x="T0" y="T1"/>
                    </a:cxn>
                    <a:cxn ang="0">
                      <a:pos x="T2" y="T3"/>
                    </a:cxn>
                    <a:cxn ang="0">
                      <a:pos x="T4" y="T5"/>
                    </a:cxn>
                    <a:cxn ang="0">
                      <a:pos x="T6" y="T7"/>
                    </a:cxn>
                    <a:cxn ang="0">
                      <a:pos x="T8" y="T9"/>
                    </a:cxn>
                    <a:cxn ang="0">
                      <a:pos x="T10" y="T11"/>
                    </a:cxn>
                  </a:cxnLst>
                  <a:rect l="0" t="0" r="r" b="b"/>
                  <a:pathLst>
                    <a:path w="529" h="2009">
                      <a:moveTo>
                        <a:pt x="529" y="2009"/>
                      </a:moveTo>
                      <a:lnTo>
                        <a:pt x="261" y="1879"/>
                      </a:lnTo>
                      <a:lnTo>
                        <a:pt x="0" y="2009"/>
                      </a:lnTo>
                      <a:lnTo>
                        <a:pt x="0" y="0"/>
                      </a:lnTo>
                      <a:lnTo>
                        <a:pt x="529" y="0"/>
                      </a:lnTo>
                      <a:lnTo>
                        <a:pt x="529" y="2009"/>
                      </a:lnTo>
                      <a:close/>
                    </a:path>
                  </a:pathLst>
                </a:custGeom>
                <a:solidFill>
                  <a:schemeClr val="accent1">
                    <a:lumMod val="75000"/>
                  </a:schemeClr>
                </a:solidFill>
                <a:ln>
                  <a:noFill/>
                </a:ln>
              </p:spPr>
              <p:txBody>
                <a:bodyPr/>
                <a:lstStyle/>
                <a:p>
                  <a:pPr>
                    <a:defRPr/>
                  </a:pPr>
                  <a:endParaRPr lang="zh-CN" altLang="en-US" noProof="1"/>
                </a:p>
              </p:txBody>
            </p:sp>
            <p:sp>
              <p:nvSpPr>
                <p:cNvPr id="21" name="Freeform 6"/>
                <p:cNvSpPr/>
                <p:nvPr/>
              </p:nvSpPr>
              <p:spPr bwMode="auto">
                <a:xfrm>
                  <a:off x="756976" y="3678349"/>
                  <a:ext cx="705646" cy="953991"/>
                </a:xfrm>
                <a:custGeom>
                  <a:avLst/>
                  <a:gdLst>
                    <a:gd name="T0" fmla="*/ 443 w 443"/>
                    <a:gd name="T1" fmla="*/ 1877 h 1877"/>
                    <a:gd name="T2" fmla="*/ 218 w 443"/>
                    <a:gd name="T3" fmla="*/ 1756 h 1877"/>
                    <a:gd name="T4" fmla="*/ 0 w 443"/>
                    <a:gd name="T5" fmla="*/ 1877 h 1877"/>
                    <a:gd name="T6" fmla="*/ 0 w 443"/>
                    <a:gd name="T7" fmla="*/ 0 h 1877"/>
                    <a:gd name="T8" fmla="*/ 443 w 443"/>
                    <a:gd name="T9" fmla="*/ 0 h 1877"/>
                    <a:gd name="T10" fmla="*/ 443 w 443"/>
                    <a:gd name="T11" fmla="*/ 1877 h 1877"/>
                  </a:gdLst>
                  <a:ahLst/>
                  <a:cxnLst>
                    <a:cxn ang="0">
                      <a:pos x="T0" y="T1"/>
                    </a:cxn>
                    <a:cxn ang="0">
                      <a:pos x="T2" y="T3"/>
                    </a:cxn>
                    <a:cxn ang="0">
                      <a:pos x="T4" y="T5"/>
                    </a:cxn>
                    <a:cxn ang="0">
                      <a:pos x="T6" y="T7"/>
                    </a:cxn>
                    <a:cxn ang="0">
                      <a:pos x="T8" y="T9"/>
                    </a:cxn>
                    <a:cxn ang="0">
                      <a:pos x="T10" y="T11"/>
                    </a:cxn>
                  </a:cxnLst>
                  <a:rect l="0" t="0" r="r" b="b"/>
                  <a:pathLst>
                    <a:path w="443" h="1877">
                      <a:moveTo>
                        <a:pt x="443" y="1877"/>
                      </a:moveTo>
                      <a:lnTo>
                        <a:pt x="218" y="1756"/>
                      </a:lnTo>
                      <a:lnTo>
                        <a:pt x="0" y="1877"/>
                      </a:lnTo>
                      <a:lnTo>
                        <a:pt x="0" y="0"/>
                      </a:lnTo>
                      <a:lnTo>
                        <a:pt x="443" y="0"/>
                      </a:lnTo>
                      <a:lnTo>
                        <a:pt x="443" y="1877"/>
                      </a:lnTo>
                      <a:close/>
                    </a:path>
                  </a:pathLst>
                </a:custGeom>
                <a:solidFill>
                  <a:schemeClr val="accent1">
                    <a:lumMod val="75000"/>
                  </a:schemeClr>
                </a:solidFill>
                <a:ln w="19050" cap="flat">
                  <a:solidFill>
                    <a:srgbClr val="FFFFFF"/>
                  </a:solidFill>
                  <a:prstDash val="dash"/>
                  <a:miter lim="800000"/>
                </a:ln>
              </p:spPr>
              <p:txBody>
                <a:bodyPr/>
                <a:lstStyle/>
                <a:p>
                  <a:pPr>
                    <a:defRPr/>
                  </a:pPr>
                  <a:endParaRPr lang="zh-CN" altLang="en-US" noProof="1"/>
                </a:p>
              </p:txBody>
            </p:sp>
          </p:grpSp>
          <p:sp>
            <p:nvSpPr>
              <p:cNvPr id="22" name="文本框 5"/>
              <p:cNvSpPr txBox="1">
                <a:spLocks noChangeArrowheads="1"/>
              </p:cNvSpPr>
              <p:nvPr/>
            </p:nvSpPr>
            <p:spPr bwMode="auto">
              <a:xfrm flipH="1">
                <a:off x="745778" y="2377123"/>
                <a:ext cx="596900" cy="805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spcBef>
                    <a:spcPct val="0"/>
                  </a:spcBef>
                  <a:buFontTx/>
                  <a:buNone/>
                </a:pPr>
                <a:r>
                  <a:rPr lang="zh-CN" altLang="en-US" sz="2400" dirty="0">
                    <a:solidFill>
                      <a:schemeClr val="bg1"/>
                    </a:solidFill>
                    <a:latin typeface="微软雅黑" pitchFamily="34" charset="-122"/>
                    <a:ea typeface="微软雅黑" pitchFamily="34" charset="-122"/>
                  </a:rPr>
                  <a:t>涵盖</a:t>
                </a:r>
                <a:endParaRPr lang="zh-CN" altLang="en-US" sz="2400" dirty="0">
                  <a:solidFill>
                    <a:schemeClr val="bg1"/>
                  </a:solidFill>
                  <a:latin typeface="微软雅黑" pitchFamily="34" charset="-122"/>
                  <a:ea typeface="微软雅黑" pitchFamily="34" charset="-122"/>
                </a:endParaRPr>
              </a:p>
            </p:txBody>
          </p:sp>
        </p:grpSp>
        <p:sp>
          <p:nvSpPr>
            <p:cNvPr id="23" name="TextBox 9"/>
            <p:cNvSpPr txBox="1"/>
            <p:nvPr/>
          </p:nvSpPr>
          <p:spPr>
            <a:xfrm>
              <a:off x="1455767" y="288877"/>
              <a:ext cx="309880" cy="457200"/>
            </a:xfrm>
            <a:prstGeom prst="rect">
              <a:avLst/>
            </a:prstGeom>
            <a:noFill/>
          </p:spPr>
          <p:txBody>
            <a:bodyPr wrap="none" rtlCol="0">
              <a:spAutoFit/>
            </a:bodyPr>
            <a:lstStyle/>
            <a:p>
              <a:endParaRPr lang="zh-CN" altLang="en-US" sz="2400" kern="600" spc="-100" dirty="0">
                <a:latin typeface="方正舒体" panose="02010601030101010101" pitchFamily="2" charset="-122"/>
                <a:ea typeface="方正舒体" panose="02010601030101010101" pitchFamily="2" charset="-122"/>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图片 30"/>
          <p:cNvPicPr>
            <a:picLocks noChangeArrowheads="1"/>
          </p:cNvPicPr>
          <p:nvPr>
            <p:custDataLst>
              <p:tags r:id="rId1"/>
            </p:custDataLst>
          </p:nvPr>
        </p:nvPicPr>
        <p:blipFill>
          <a:blip r:embed="rId2" cstate="print">
            <a:extLst>
              <a:ext uri="{28A0092B-C50C-407E-A947-70E740481C1C}">
                <a14:useLocalDpi xmlns:a14="http://schemas.microsoft.com/office/drawing/2010/main" val="0"/>
              </a:ext>
            </a:extLst>
          </a:blip>
          <a:srcRect/>
          <a:stretch>
            <a:fillRect/>
          </a:stretch>
        </p:blipFill>
        <p:spPr bwMode="auto">
          <a:xfrm>
            <a:off x="73025" y="3502025"/>
            <a:ext cx="2586990" cy="3194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文本框 68"/>
          <p:cNvSpPr txBox="1">
            <a:spLocks noChangeArrowheads="1"/>
          </p:cNvSpPr>
          <p:nvPr/>
        </p:nvSpPr>
        <p:spPr bwMode="auto">
          <a:xfrm>
            <a:off x="2860040" y="870585"/>
            <a:ext cx="7178675"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itchFamily="34" charset="0"/>
                <a:ea typeface="微软雅黑" pitchFamily="34" charset="-122"/>
              </a:defRPr>
            </a:lvl1pPr>
            <a:lvl2pPr>
              <a:defRPr>
                <a:solidFill>
                  <a:schemeClr val="tx1"/>
                </a:solidFill>
                <a:latin typeface="Arial" pitchFamily="34" charset="0"/>
                <a:ea typeface="微软雅黑" pitchFamily="34" charset="-122"/>
              </a:defRPr>
            </a:lvl2pPr>
            <a:lvl3pPr>
              <a:defRPr>
                <a:solidFill>
                  <a:schemeClr val="tx1"/>
                </a:solidFill>
                <a:latin typeface="Arial" pitchFamily="34" charset="0"/>
                <a:ea typeface="微软雅黑" pitchFamily="34" charset="-122"/>
              </a:defRPr>
            </a:lvl3pPr>
            <a:lvl4pPr>
              <a:defRPr>
                <a:solidFill>
                  <a:schemeClr val="tx1"/>
                </a:solidFill>
                <a:latin typeface="Arial" pitchFamily="34" charset="0"/>
                <a:ea typeface="微软雅黑" pitchFamily="34" charset="-122"/>
              </a:defRPr>
            </a:lvl4pPr>
            <a:lvl5pPr>
              <a:defRPr>
                <a:solidFill>
                  <a:schemeClr val="tx1"/>
                </a:solidFill>
                <a:latin typeface="Arial" pitchFamily="34" charset="0"/>
                <a:ea typeface="微软雅黑" pitchFamily="34" charset="-122"/>
              </a:defRPr>
            </a:lvl5pPr>
            <a:lvl6pPr fontAlgn="base">
              <a:spcBef>
                <a:spcPct val="0"/>
              </a:spcBef>
              <a:spcAft>
                <a:spcPct val="0"/>
              </a:spcAft>
              <a:defRPr>
                <a:solidFill>
                  <a:schemeClr val="tx1"/>
                </a:solidFill>
                <a:latin typeface="Arial" pitchFamily="34" charset="0"/>
                <a:ea typeface="微软雅黑" pitchFamily="34" charset="-122"/>
              </a:defRPr>
            </a:lvl6pPr>
            <a:lvl7pPr fontAlgn="base">
              <a:spcBef>
                <a:spcPct val="0"/>
              </a:spcBef>
              <a:spcAft>
                <a:spcPct val="0"/>
              </a:spcAft>
              <a:defRPr>
                <a:solidFill>
                  <a:schemeClr val="tx1"/>
                </a:solidFill>
                <a:latin typeface="Arial" pitchFamily="34" charset="0"/>
                <a:ea typeface="微软雅黑" pitchFamily="34" charset="-122"/>
              </a:defRPr>
            </a:lvl7pPr>
            <a:lvl8pPr fontAlgn="base">
              <a:spcBef>
                <a:spcPct val="0"/>
              </a:spcBef>
              <a:spcAft>
                <a:spcPct val="0"/>
              </a:spcAft>
              <a:defRPr>
                <a:solidFill>
                  <a:schemeClr val="tx1"/>
                </a:solidFill>
                <a:latin typeface="Arial" pitchFamily="34" charset="0"/>
                <a:ea typeface="微软雅黑" pitchFamily="34" charset="-122"/>
              </a:defRPr>
            </a:lvl8pPr>
            <a:lvl9pPr fontAlgn="base">
              <a:spcBef>
                <a:spcPct val="0"/>
              </a:spcBef>
              <a:spcAft>
                <a:spcPct val="0"/>
              </a:spcAft>
              <a:defRPr>
                <a:solidFill>
                  <a:schemeClr val="tx1"/>
                </a:solidFill>
                <a:latin typeface="Arial" pitchFamily="34" charset="0"/>
                <a:ea typeface="微软雅黑" pitchFamily="34" charset="-122"/>
              </a:defRPr>
            </a:lvl9pPr>
          </a:lstStyle>
          <a:p>
            <a:pPr>
              <a:lnSpc>
                <a:spcPct val="125000"/>
              </a:lnSpc>
              <a:buFont typeface="Wingdings" pitchFamily="2" charset="2"/>
              <a:buChar char="Ø"/>
            </a:pPr>
            <a:r>
              <a:rPr lang="zh-CN" altLang="en-US" sz="2400">
                <a:latin typeface="Cambria Math" pitchFamily="18" charset="0"/>
                <a:sym typeface="Wingdings" pitchFamily="2" charset="2"/>
              </a:rPr>
              <a:t>四川省科学技术进步奖 </a:t>
            </a:r>
            <a:r>
              <a:rPr lang="en-US" altLang="zh-CN" sz="2400">
                <a:latin typeface="Cambria Math" pitchFamily="18" charset="0"/>
                <a:sym typeface="Wingdings" pitchFamily="2" charset="2"/>
              </a:rPr>
              <a:t>3</a:t>
            </a:r>
            <a:r>
              <a:rPr lang="zh-CN" altLang="en-US" sz="2400">
                <a:latin typeface="Cambria Math" pitchFamily="18" charset="0"/>
                <a:sym typeface="Wingdings" pitchFamily="2" charset="2"/>
              </a:rPr>
              <a:t>项</a:t>
            </a:r>
            <a:endParaRPr lang="en-US" altLang="zh-CN" sz="2400">
              <a:latin typeface="Cambria Math" pitchFamily="18" charset="0"/>
              <a:sym typeface="Wingdings" pitchFamily="2" charset="2"/>
            </a:endParaRPr>
          </a:p>
          <a:p>
            <a:pPr>
              <a:lnSpc>
                <a:spcPct val="125000"/>
              </a:lnSpc>
              <a:buFont typeface="Wingdings" pitchFamily="2" charset="2"/>
              <a:buChar char="Ø"/>
            </a:pPr>
            <a:r>
              <a:rPr lang="zh-CN" altLang="en-US" sz="2400">
                <a:latin typeface="Cambria Math" pitchFamily="18" charset="0"/>
                <a:sym typeface="Wingdings" pitchFamily="2" charset="2"/>
              </a:rPr>
              <a:t>环境保护科学技术奖 </a:t>
            </a:r>
            <a:r>
              <a:rPr lang="en-US" altLang="zh-CN" sz="2400">
                <a:latin typeface="Cambria Math" pitchFamily="18" charset="0"/>
                <a:sym typeface="Wingdings" pitchFamily="2" charset="2"/>
              </a:rPr>
              <a:t>1</a:t>
            </a:r>
            <a:r>
              <a:rPr lang="zh-CN" altLang="en-US" sz="2400">
                <a:latin typeface="Cambria Math" pitchFamily="18" charset="0"/>
                <a:sym typeface="Wingdings" pitchFamily="2" charset="2"/>
              </a:rPr>
              <a:t>项 </a:t>
            </a:r>
            <a:endParaRPr lang="en-US" altLang="zh-CN" sz="2400">
              <a:latin typeface="Cambria Math" pitchFamily="18" charset="0"/>
              <a:sym typeface="Wingdings" pitchFamily="2" charset="2"/>
            </a:endParaRPr>
          </a:p>
          <a:p>
            <a:pPr>
              <a:lnSpc>
                <a:spcPct val="125000"/>
              </a:lnSpc>
              <a:buFont typeface="Wingdings" pitchFamily="2" charset="2"/>
              <a:buChar char="Ø"/>
            </a:pPr>
            <a:r>
              <a:rPr lang="zh-CN" altLang="en-US" sz="2400">
                <a:latin typeface="Cambria Math" pitchFamily="18" charset="0"/>
                <a:sym typeface="Wingdings" pitchFamily="2" charset="2"/>
              </a:rPr>
              <a:t>中国产学研合作创新成果奖 </a:t>
            </a:r>
            <a:r>
              <a:rPr lang="en-US" altLang="zh-CN" sz="2400">
                <a:latin typeface="Cambria Math" pitchFamily="18" charset="0"/>
                <a:sym typeface="Wingdings" pitchFamily="2" charset="2"/>
              </a:rPr>
              <a:t>1</a:t>
            </a:r>
            <a:r>
              <a:rPr lang="zh-CN" altLang="en-US" sz="2400">
                <a:latin typeface="Cambria Math" pitchFamily="18" charset="0"/>
                <a:sym typeface="Wingdings" pitchFamily="2" charset="2"/>
              </a:rPr>
              <a:t>项 </a:t>
            </a:r>
            <a:endParaRPr lang="zh-CN" altLang="en-US" sz="2400">
              <a:latin typeface="Cambria Math" pitchFamily="18" charset="0"/>
              <a:sym typeface="Wingdings" pitchFamily="2" charset="2"/>
            </a:endParaRPr>
          </a:p>
          <a:p>
            <a:pPr>
              <a:lnSpc>
                <a:spcPct val="125000"/>
              </a:lnSpc>
              <a:buFont typeface="Wingdings" pitchFamily="2" charset="2"/>
              <a:buChar char="Ø"/>
            </a:pPr>
            <a:r>
              <a:rPr lang="zh-CN" altLang="en-US" sz="2400">
                <a:latin typeface="Cambria Math" pitchFamily="18" charset="0"/>
                <a:sym typeface="Wingdings" pitchFamily="2" charset="2"/>
              </a:rPr>
              <a:t>中国先进技术转化应用优胜奖</a:t>
            </a:r>
            <a:r>
              <a:rPr lang="en-US" altLang="zh-CN" sz="2400">
                <a:latin typeface="Cambria Math" pitchFamily="18" charset="0"/>
                <a:sym typeface="Wingdings" pitchFamily="2" charset="2"/>
              </a:rPr>
              <a:t>1</a:t>
            </a:r>
            <a:r>
              <a:rPr lang="zh-CN" altLang="en-US" sz="2400">
                <a:latin typeface="Cambria Math" pitchFamily="18" charset="0"/>
                <a:sym typeface="Wingdings" pitchFamily="2" charset="2"/>
              </a:rPr>
              <a:t>项</a:t>
            </a:r>
            <a:endParaRPr lang="zh-CN" altLang="en-US" sz="2400">
              <a:latin typeface="Cambria Math" pitchFamily="18" charset="0"/>
              <a:sym typeface="Wingdings" pitchFamily="2" charset="2"/>
            </a:endParaRPr>
          </a:p>
          <a:p>
            <a:pPr>
              <a:lnSpc>
                <a:spcPct val="125000"/>
              </a:lnSpc>
              <a:buFont typeface="Wingdings" pitchFamily="2" charset="2"/>
              <a:buChar char="Ø"/>
            </a:pPr>
            <a:r>
              <a:rPr lang="zh-CN" altLang="en-US" sz="2400">
                <a:latin typeface="Cambria Math" pitchFamily="18" charset="0"/>
                <a:sym typeface="Wingdings" pitchFamily="2" charset="2"/>
              </a:rPr>
              <a:t>Thieme Chemistry Journal Award国际学术奖</a:t>
            </a:r>
            <a:r>
              <a:rPr lang="en-US" altLang="zh-CN" sz="2400">
                <a:latin typeface="Cambria Math" pitchFamily="18" charset="0"/>
                <a:sym typeface="Wingdings" pitchFamily="2" charset="2"/>
              </a:rPr>
              <a:t>1</a:t>
            </a:r>
            <a:r>
              <a:rPr lang="zh-CN" altLang="en-US" sz="2400">
                <a:latin typeface="Cambria Math" pitchFamily="18" charset="0"/>
                <a:sym typeface="Wingdings" pitchFamily="2" charset="2"/>
              </a:rPr>
              <a:t>项</a:t>
            </a:r>
            <a:endParaRPr lang="zh-CN" altLang="en-US" sz="2400">
              <a:latin typeface="Cambria Math" pitchFamily="18" charset="0"/>
              <a:sym typeface="Wingdings" pitchFamily="2" charset="2"/>
            </a:endParaRPr>
          </a:p>
        </p:txBody>
      </p:sp>
      <p:pic>
        <p:nvPicPr>
          <p:cNvPr id="49159" name="图片 3" descr="NU$V%%RMKQ8_1]2GE6VA8_T"/>
          <p:cNvPicPr>
            <a:picLocks noChangeAspect="1" noChangeArrowheads="1"/>
          </p:cNvPicPr>
          <p:nvPr>
            <p:custDataLst>
              <p:tags r:id="rId3"/>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2592070" y="3514725"/>
            <a:ext cx="2166938" cy="3052763"/>
          </a:xfrm>
          <a:prstGeom prst="rect">
            <a:avLst/>
          </a:prstGeom>
          <a:noFill/>
          <a:ln w="19050">
            <a:solidFill>
              <a:schemeClr val="accent2"/>
            </a:solidFill>
            <a:round/>
          </a:ln>
          <a:extLst>
            <a:ext uri="{909E8E84-426E-40DD-AFC4-6F175D3DCCD1}">
              <a14:hiddenFill xmlns:a14="http://schemas.microsoft.com/office/drawing/2010/main">
                <a:solidFill>
                  <a:srgbClr val="FFFFFF"/>
                </a:solidFill>
              </a14:hiddenFill>
            </a:ext>
          </a:extLst>
        </p:spPr>
      </p:pic>
      <p:sp>
        <p:nvSpPr>
          <p:cNvPr id="30" name="矩形 29"/>
          <p:cNvSpPr/>
          <p:nvPr/>
        </p:nvSpPr>
        <p:spPr>
          <a:xfrm>
            <a:off x="395288" y="1665923"/>
            <a:ext cx="1963737" cy="557212"/>
          </a:xfrm>
          <a:prstGeom prst="rect">
            <a:avLst/>
          </a:prstGeom>
          <a:solidFill>
            <a:srgbClr val="2F7C4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49162" name="文本框 32"/>
          <p:cNvSpPr txBox="1">
            <a:spLocks noChangeArrowheads="1"/>
          </p:cNvSpPr>
          <p:nvPr/>
        </p:nvSpPr>
        <p:spPr bwMode="auto">
          <a:xfrm>
            <a:off x="849313" y="1783398"/>
            <a:ext cx="1722437" cy="417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chemeClr val="bg1"/>
                </a:solidFill>
                <a:latin typeface="Cambria Math" pitchFamily="18" charset="0"/>
              </a:rPr>
              <a:t>近三年获奖</a:t>
            </a:r>
            <a:endParaRPr lang="zh-CN" altLang="en-US" sz="2000" b="1">
              <a:solidFill>
                <a:schemeClr val="bg1"/>
              </a:solidFill>
              <a:latin typeface="Cambria Math" pitchFamily="18" charset="0"/>
            </a:endParaRPr>
          </a:p>
        </p:txBody>
      </p:sp>
      <p:cxnSp>
        <p:nvCxnSpPr>
          <p:cNvPr id="34" name="直接连接符 33"/>
          <p:cNvCxnSpPr/>
          <p:nvPr/>
        </p:nvCxnSpPr>
        <p:spPr>
          <a:xfrm>
            <a:off x="804863" y="2282825"/>
            <a:ext cx="1554162" cy="0"/>
          </a:xfrm>
          <a:prstGeom prst="line">
            <a:avLst/>
          </a:prstGeom>
          <a:ln>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a:off x="574675" y="1900238"/>
            <a:ext cx="180975" cy="169862"/>
          </a:xfrm>
          <a:prstGeom prst="ellipse">
            <a:avLst/>
          </a:prstGeom>
          <a:solidFill>
            <a:schemeClr val="bg1"/>
          </a:solidFill>
          <a:ln>
            <a:noFill/>
          </a:ln>
          <a:effectLst>
            <a:outerShdw blurRad="3048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indent="504190" algn="just">
              <a:lnSpc>
                <a:spcPct val="120000"/>
              </a:lnSpc>
            </a:pPr>
            <a:endParaRPr lang="zh-CN" altLang="en-US" sz="2000" noProof="1">
              <a:solidFill>
                <a:schemeClr val="tx2"/>
              </a:solidFill>
              <a:latin typeface="Cambria Math" pitchFamily="18" charset="0"/>
            </a:endParaRPr>
          </a:p>
        </p:txBody>
      </p:sp>
      <p:sp>
        <p:nvSpPr>
          <p:cNvPr id="17" name="矩形 16"/>
          <p:cNvSpPr/>
          <p:nvPr/>
        </p:nvSpPr>
        <p:spPr>
          <a:xfrm>
            <a:off x="0" y="941705"/>
            <a:ext cx="2767330" cy="6553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grpSp>
        <p:nvGrpSpPr>
          <p:cNvPr id="19" name="组合 22"/>
          <p:cNvGrpSpPr/>
          <p:nvPr/>
        </p:nvGrpSpPr>
        <p:grpSpPr bwMode="auto">
          <a:xfrm>
            <a:off x="1269" y="898208"/>
            <a:ext cx="2474913" cy="654050"/>
            <a:chOff x="6921183" y="802958"/>
            <a:chExt cx="2474912" cy="654050"/>
          </a:xfrm>
        </p:grpSpPr>
        <p:sp>
          <p:nvSpPr>
            <p:cNvPr id="20" name="矩形 19"/>
            <p:cNvSpPr/>
            <p:nvPr/>
          </p:nvSpPr>
          <p:spPr>
            <a:xfrm>
              <a:off x="6921183" y="80295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21" name="文本框 69"/>
            <p:cNvSpPr txBox="1">
              <a:spLocks noChangeArrowheads="1"/>
            </p:cNvSpPr>
            <p:nvPr/>
          </p:nvSpPr>
          <p:spPr bwMode="auto">
            <a:xfrm>
              <a:off x="7156450" y="874395"/>
              <a:ext cx="20669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800" b="1">
                  <a:solidFill>
                    <a:schemeClr val="bg1"/>
                  </a:solidFill>
                  <a:latin typeface="Cambria Math" pitchFamily="18" charset="0"/>
                </a:rPr>
                <a:t>科研成果</a:t>
              </a:r>
              <a:endParaRPr lang="zh-CN" altLang="en-US" sz="2800" b="1">
                <a:solidFill>
                  <a:schemeClr val="bg1"/>
                </a:solidFill>
                <a:latin typeface="Cambria Math" pitchFamily="18" charset="0"/>
              </a:endParaRPr>
            </a:p>
          </p:txBody>
        </p:sp>
      </p:grpSp>
      <p:sp>
        <p:nvSpPr>
          <p:cNvPr id="25" name="iconfont-1191-801509"/>
          <p:cNvSpPr>
            <a:spLocks noChangeAspect="1" noChangeArrowheads="1"/>
          </p:cNvSpPr>
          <p:nvPr/>
        </p:nvSpPr>
        <p:spPr bwMode="auto">
          <a:xfrm>
            <a:off x="0" y="101584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8" name="矩形 7"/>
          <p:cNvSpPr/>
          <p:nvPr userDrawn="1"/>
        </p:nvSpPr>
        <p:spPr>
          <a:xfrm>
            <a:off x="8743576"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pic>
        <p:nvPicPr>
          <p:cNvPr id="2" name="图片 1" descr="DZXBU_Y`2$WNKGAB7QV0BC3"/>
          <p:cNvPicPr>
            <a:picLocks noChangeAspect="1"/>
          </p:cNvPicPr>
          <p:nvPr/>
        </p:nvPicPr>
        <p:blipFill>
          <a:blip r:embed="rId5"/>
          <a:stretch>
            <a:fillRect/>
          </a:stretch>
        </p:blipFill>
        <p:spPr>
          <a:xfrm>
            <a:off x="5031740" y="3583940"/>
            <a:ext cx="2065020" cy="2957830"/>
          </a:xfrm>
          <a:prstGeom prst="rect">
            <a:avLst/>
          </a:prstGeom>
        </p:spPr>
      </p:pic>
      <p:pic>
        <p:nvPicPr>
          <p:cNvPr id="3" name="图片 4" descr="环境保护科学技术奖"/>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74560" y="3495675"/>
            <a:ext cx="2233613" cy="3052763"/>
          </a:xfrm>
          <a:prstGeom prst="rect">
            <a:avLst/>
          </a:prstGeom>
          <a:noFill/>
          <a:ln w="19050">
            <a:solidFill>
              <a:schemeClr val="accent2"/>
            </a:solidFill>
            <a:round/>
          </a:ln>
          <a:extLst>
            <a:ext uri="{909E8E84-426E-40DD-AFC4-6F175D3DCCD1}">
              <a14:hiddenFill xmlns:a14="http://schemas.microsoft.com/office/drawing/2010/main">
                <a:solidFill>
                  <a:srgbClr val="FFFFFF"/>
                </a:solidFill>
              </a14:hiddenFill>
            </a:ext>
          </a:extLst>
        </p:spPr>
      </p:pic>
      <p:pic>
        <p:nvPicPr>
          <p:cNvPr id="4" name="图片 31"/>
          <p:cNvPicPr>
            <a:picLocks noChangeArrowheads="1"/>
          </p:cNvPicPr>
          <p:nvPr>
            <p:custDataLst>
              <p:tags r:id="rId7"/>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9716770" y="3416300"/>
            <a:ext cx="2300288" cy="3052763"/>
          </a:xfrm>
          <a:prstGeom prst="rect">
            <a:avLst/>
          </a:prstGeom>
          <a:noFill/>
          <a:ln w="19050">
            <a:solidFill>
              <a:schemeClr val="accent2"/>
            </a:solidFill>
            <a:round/>
          </a:ln>
          <a:extLst>
            <a:ext uri="{909E8E84-426E-40DD-AFC4-6F175D3DCCD1}">
              <a14:hiddenFill xmlns:a14="http://schemas.microsoft.com/office/drawing/2010/main">
                <a:solidFill>
                  <a:srgbClr val="FFFFFF"/>
                </a:solidFill>
              </a14:hiddenFill>
            </a:ext>
          </a:extLst>
        </p:spPr>
      </p:pic>
      <p:pic>
        <p:nvPicPr>
          <p:cNvPr id="5" name="图片 -2147482624" descr="1614587709565070.jpg"/>
          <p:cNvPicPr>
            <a:picLocks noChangeAspect="1"/>
          </p:cNvPicPr>
          <p:nvPr/>
        </p:nvPicPr>
        <p:blipFill>
          <a:blip r:embed="rId9"/>
          <a:stretch>
            <a:fillRect/>
          </a:stretch>
        </p:blipFill>
        <p:spPr>
          <a:xfrm>
            <a:off x="9622790" y="942340"/>
            <a:ext cx="2468245" cy="1869440"/>
          </a:xfrm>
          <a:prstGeom prst="rect">
            <a:avLst/>
          </a:prstGeom>
          <a:noFill/>
          <a:ln w="9525">
            <a:noFill/>
            <a:miter/>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图片 57" descr="]MHNS)BT0Y`2FF[6Y7F`DA3"/>
          <p:cNvPicPr>
            <a:picLocks noChangeAspect="1" noChangeArrowheads="1"/>
          </p:cNvPicPr>
          <p:nvPr>
            <p:custDataLst>
              <p:tags r:id="rId1"/>
            </p:custDataLst>
          </p:nvPr>
        </p:nvPicPr>
        <p:blipFill>
          <a:blip r:embed="rId2" cstate="print">
            <a:extLst>
              <a:ext uri="{28A0092B-C50C-407E-A947-70E740481C1C}">
                <a14:useLocalDpi xmlns:a14="http://schemas.microsoft.com/office/drawing/2010/main" val="0"/>
              </a:ext>
            </a:extLst>
          </a:blip>
          <a:srcRect/>
          <a:stretch>
            <a:fillRect/>
          </a:stretch>
        </p:blipFill>
        <p:spPr bwMode="auto">
          <a:xfrm>
            <a:off x="10181590" y="4355148"/>
            <a:ext cx="1620838" cy="2160587"/>
          </a:xfrm>
          <a:prstGeom prst="rect">
            <a:avLst/>
          </a:prstGeom>
          <a:noFill/>
          <a:ln w="19050">
            <a:solidFill>
              <a:schemeClr val="accent1"/>
            </a:solidFill>
            <a:round/>
          </a:ln>
          <a:extLst>
            <a:ext uri="{909E8E84-426E-40DD-AFC4-6F175D3DCCD1}">
              <a14:hiddenFill xmlns:a14="http://schemas.microsoft.com/office/drawing/2010/main">
                <a:solidFill>
                  <a:srgbClr val="FFFFFF"/>
                </a:solidFill>
              </a14:hiddenFill>
            </a:ext>
          </a:extLst>
        </p:spPr>
      </p:pic>
      <p:pic>
        <p:nvPicPr>
          <p:cNvPr id="47106" name="图片 59" descr="IHC0HUVNLJIZR%)1H34ZT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64220" y="4348163"/>
            <a:ext cx="1619250" cy="2160587"/>
          </a:xfrm>
          <a:prstGeom prst="rect">
            <a:avLst/>
          </a:prstGeom>
          <a:noFill/>
          <a:ln w="19050">
            <a:solidFill>
              <a:schemeClr val="accent1"/>
            </a:solidFill>
            <a:round/>
          </a:ln>
          <a:extLst>
            <a:ext uri="{909E8E84-426E-40DD-AFC4-6F175D3DCCD1}">
              <a14:hiddenFill xmlns:a14="http://schemas.microsoft.com/office/drawing/2010/main">
                <a:solidFill>
                  <a:srgbClr val="FFFFFF"/>
                </a:solidFill>
              </a14:hiddenFill>
            </a:ext>
          </a:extLst>
        </p:spPr>
      </p:pic>
      <p:pic>
        <p:nvPicPr>
          <p:cNvPr id="47107"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9655" y="1520825"/>
            <a:ext cx="1678305" cy="2325370"/>
          </a:xfrm>
          <a:prstGeom prst="rect">
            <a:avLst/>
          </a:prstGeom>
          <a:noFill/>
          <a:ln w="19050">
            <a:solidFill>
              <a:srgbClr val="00723E"/>
            </a:solidFill>
            <a:miter lim="800000"/>
            <a:headEnd/>
            <a:tailEnd/>
          </a:ln>
          <a:extLst>
            <a:ext uri="{909E8E84-426E-40DD-AFC4-6F175D3DCCD1}">
              <a14:hiddenFill xmlns:a14="http://schemas.microsoft.com/office/drawing/2010/main">
                <a:solidFill>
                  <a:srgbClr val="FFFFFF"/>
                </a:solidFill>
              </a14:hiddenFill>
            </a:ext>
          </a:extLst>
        </p:spPr>
      </p:pic>
      <p:pic>
        <p:nvPicPr>
          <p:cNvPr id="47108" name="Picture 1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72700" y="1619568"/>
            <a:ext cx="1624013" cy="2235200"/>
          </a:xfrm>
          <a:prstGeom prst="rect">
            <a:avLst/>
          </a:prstGeom>
          <a:noFill/>
          <a:ln w="19050">
            <a:solidFill>
              <a:srgbClr val="00723E"/>
            </a:solidFill>
            <a:miter lim="800000"/>
            <a:headEnd/>
            <a:tailEnd/>
          </a:ln>
          <a:extLst>
            <a:ext uri="{909E8E84-426E-40DD-AFC4-6F175D3DCCD1}">
              <a14:hiddenFill xmlns:a14="http://schemas.microsoft.com/office/drawing/2010/main">
                <a:solidFill>
                  <a:srgbClr val="FFFFFF"/>
                </a:solidFill>
              </a14:hiddenFill>
            </a:ext>
          </a:extLst>
        </p:spPr>
      </p:pic>
      <p:pic>
        <p:nvPicPr>
          <p:cNvPr id="47109" name="Picture 1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16925" y="1600835"/>
            <a:ext cx="1633538" cy="2243138"/>
          </a:xfrm>
          <a:prstGeom prst="rect">
            <a:avLst/>
          </a:prstGeom>
          <a:noFill/>
          <a:ln w="19050">
            <a:solidFill>
              <a:srgbClr val="00723E"/>
            </a:solidFill>
            <a:miter lim="800000"/>
            <a:headEnd/>
            <a:tailEnd/>
          </a:ln>
          <a:extLst>
            <a:ext uri="{909E8E84-426E-40DD-AFC4-6F175D3DCCD1}">
              <a14:hiddenFill xmlns:a14="http://schemas.microsoft.com/office/drawing/2010/main">
                <a:solidFill>
                  <a:srgbClr val="FFFFFF"/>
                </a:solidFill>
              </a14:hiddenFill>
            </a:ext>
          </a:extLst>
        </p:spPr>
      </p:pic>
      <p:pic>
        <p:nvPicPr>
          <p:cNvPr id="47110" name="图片 6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51625" y="1559560"/>
            <a:ext cx="1641475" cy="2243138"/>
          </a:xfrm>
          <a:prstGeom prst="rect">
            <a:avLst/>
          </a:prstGeom>
          <a:noFill/>
          <a:ln w="19050">
            <a:solidFill>
              <a:schemeClr val="accent1"/>
            </a:solidFill>
            <a:round/>
          </a:ln>
          <a:extLst>
            <a:ext uri="{909E8E84-426E-40DD-AFC4-6F175D3DCCD1}">
              <a14:hiddenFill xmlns:a14="http://schemas.microsoft.com/office/drawing/2010/main">
                <a:solidFill>
                  <a:srgbClr val="FFFFFF"/>
                </a:solidFill>
              </a14:hiddenFill>
            </a:ext>
          </a:extLst>
        </p:spPr>
      </p:pic>
      <p:sp>
        <p:nvSpPr>
          <p:cNvPr id="47113" name="文本框 23"/>
          <p:cNvSpPr txBox="1">
            <a:spLocks noChangeArrowheads="1"/>
          </p:cNvSpPr>
          <p:nvPr/>
        </p:nvSpPr>
        <p:spPr bwMode="auto">
          <a:xfrm>
            <a:off x="395288" y="4619625"/>
            <a:ext cx="4275137" cy="1490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itchFamily="34" charset="0"/>
                <a:ea typeface="微软雅黑" pitchFamily="34" charset="-122"/>
              </a:defRPr>
            </a:lvl1pPr>
            <a:lvl2pPr>
              <a:defRPr>
                <a:solidFill>
                  <a:schemeClr val="tx1"/>
                </a:solidFill>
                <a:latin typeface="Arial" pitchFamily="34" charset="0"/>
                <a:ea typeface="微软雅黑" pitchFamily="34" charset="-122"/>
              </a:defRPr>
            </a:lvl2pPr>
            <a:lvl3pPr>
              <a:defRPr>
                <a:solidFill>
                  <a:schemeClr val="tx1"/>
                </a:solidFill>
                <a:latin typeface="Arial" pitchFamily="34" charset="0"/>
                <a:ea typeface="微软雅黑" pitchFamily="34" charset="-122"/>
              </a:defRPr>
            </a:lvl3pPr>
            <a:lvl4pPr>
              <a:defRPr>
                <a:solidFill>
                  <a:schemeClr val="tx1"/>
                </a:solidFill>
                <a:latin typeface="Arial" pitchFamily="34" charset="0"/>
                <a:ea typeface="微软雅黑" pitchFamily="34" charset="-122"/>
              </a:defRPr>
            </a:lvl4pPr>
            <a:lvl5pPr>
              <a:defRPr>
                <a:solidFill>
                  <a:schemeClr val="tx1"/>
                </a:solidFill>
                <a:latin typeface="Arial" pitchFamily="34" charset="0"/>
                <a:ea typeface="微软雅黑" pitchFamily="34" charset="-122"/>
              </a:defRPr>
            </a:lvl5pPr>
            <a:lvl6pPr fontAlgn="base">
              <a:spcBef>
                <a:spcPct val="0"/>
              </a:spcBef>
              <a:spcAft>
                <a:spcPct val="0"/>
              </a:spcAft>
              <a:defRPr>
                <a:solidFill>
                  <a:schemeClr val="tx1"/>
                </a:solidFill>
                <a:latin typeface="Arial" pitchFamily="34" charset="0"/>
                <a:ea typeface="微软雅黑" pitchFamily="34" charset="-122"/>
              </a:defRPr>
            </a:lvl6pPr>
            <a:lvl7pPr fontAlgn="base">
              <a:spcBef>
                <a:spcPct val="0"/>
              </a:spcBef>
              <a:spcAft>
                <a:spcPct val="0"/>
              </a:spcAft>
              <a:defRPr>
                <a:solidFill>
                  <a:schemeClr val="tx1"/>
                </a:solidFill>
                <a:latin typeface="Arial" pitchFamily="34" charset="0"/>
                <a:ea typeface="微软雅黑" pitchFamily="34" charset="-122"/>
              </a:defRPr>
            </a:lvl7pPr>
            <a:lvl8pPr fontAlgn="base">
              <a:spcBef>
                <a:spcPct val="0"/>
              </a:spcBef>
              <a:spcAft>
                <a:spcPct val="0"/>
              </a:spcAft>
              <a:defRPr>
                <a:solidFill>
                  <a:schemeClr val="tx1"/>
                </a:solidFill>
                <a:latin typeface="Arial" pitchFamily="34" charset="0"/>
                <a:ea typeface="微软雅黑" pitchFamily="34" charset="-122"/>
              </a:defRPr>
            </a:lvl8pPr>
            <a:lvl9pPr fontAlgn="base">
              <a:spcBef>
                <a:spcPct val="0"/>
              </a:spcBef>
              <a:spcAft>
                <a:spcPct val="0"/>
              </a:spcAft>
              <a:defRPr>
                <a:solidFill>
                  <a:schemeClr val="tx1"/>
                </a:solidFill>
                <a:latin typeface="Arial" pitchFamily="34" charset="0"/>
                <a:ea typeface="微软雅黑" pitchFamily="34" charset="-122"/>
              </a:defRPr>
            </a:lvl9pPr>
          </a:lstStyle>
          <a:p>
            <a:pPr algn="just">
              <a:buFont typeface="Wingdings" pitchFamily="2" charset="2"/>
              <a:buChar char="Ø"/>
            </a:pPr>
            <a:r>
              <a:rPr lang="zh-CN" altLang="en-US" sz="2400">
                <a:latin typeface="Cambria Math" pitchFamily="18" charset="0"/>
              </a:rPr>
              <a:t>发表</a:t>
            </a:r>
            <a:r>
              <a:rPr lang="en-US" altLang="zh-CN" sz="2400">
                <a:latin typeface="Cambria Math" pitchFamily="18" charset="0"/>
              </a:rPr>
              <a:t>SCI</a:t>
            </a:r>
            <a:r>
              <a:rPr lang="zh-CN" altLang="en-US" sz="2400">
                <a:latin typeface="Cambria Math" pitchFamily="18" charset="0"/>
              </a:rPr>
              <a:t>论文</a:t>
            </a:r>
            <a:r>
              <a:rPr lang="en-US" sz="2400">
                <a:latin typeface="Cambria Math" pitchFamily="18" charset="0"/>
              </a:rPr>
              <a:t>334</a:t>
            </a:r>
            <a:r>
              <a:rPr lang="zh-CN" altLang="en-US" sz="2400">
                <a:latin typeface="Cambria Math" pitchFamily="18" charset="0"/>
              </a:rPr>
              <a:t>篇：</a:t>
            </a:r>
            <a:r>
              <a:rPr lang="en-US" altLang="zh-CN" sz="2400">
                <a:latin typeface="Cambria Math" pitchFamily="18" charset="0"/>
              </a:rPr>
              <a:t>SCI</a:t>
            </a:r>
            <a:r>
              <a:rPr lang="zh-CN" altLang="en-US" sz="2400">
                <a:latin typeface="Cambria Math" pitchFamily="18" charset="0"/>
              </a:rPr>
              <a:t>一区论文</a:t>
            </a:r>
            <a:r>
              <a:rPr lang="en-US" sz="2400">
                <a:latin typeface="Cambria Math" pitchFamily="18" charset="0"/>
              </a:rPr>
              <a:t>96</a:t>
            </a:r>
            <a:r>
              <a:rPr lang="zh-CN" altLang="en-US" sz="2400">
                <a:latin typeface="Cambria Math" pitchFamily="18" charset="0"/>
              </a:rPr>
              <a:t>篇。</a:t>
            </a:r>
            <a:endParaRPr lang="en-US" altLang="zh-CN" sz="2400">
              <a:latin typeface="Cambria Math" pitchFamily="18" charset="0"/>
            </a:endParaRPr>
          </a:p>
        </p:txBody>
      </p:sp>
      <p:sp>
        <p:nvSpPr>
          <p:cNvPr id="47115" name="文本框 25"/>
          <p:cNvSpPr txBox="1">
            <a:spLocks noChangeArrowheads="1"/>
          </p:cNvSpPr>
          <p:nvPr/>
        </p:nvSpPr>
        <p:spPr bwMode="auto">
          <a:xfrm>
            <a:off x="785813" y="1912938"/>
            <a:ext cx="1722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chemeClr val="bg1"/>
                </a:solidFill>
                <a:latin typeface="Cambria Math" pitchFamily="18" charset="0"/>
              </a:rPr>
              <a:t>研究成果</a:t>
            </a:r>
            <a:endParaRPr lang="zh-CN" altLang="en-US" sz="2000" b="1">
              <a:solidFill>
                <a:schemeClr val="bg1"/>
              </a:solidFill>
              <a:latin typeface="Cambria Math" pitchFamily="18" charset="0"/>
            </a:endParaRPr>
          </a:p>
        </p:txBody>
      </p:sp>
      <p:cxnSp>
        <p:nvCxnSpPr>
          <p:cNvPr id="27" name="直接连接符 26"/>
          <p:cNvCxnSpPr/>
          <p:nvPr/>
        </p:nvCxnSpPr>
        <p:spPr>
          <a:xfrm>
            <a:off x="804863" y="2282825"/>
            <a:ext cx="1554162" cy="0"/>
          </a:xfrm>
          <a:prstGeom prst="line">
            <a:avLst/>
          </a:prstGeom>
          <a:ln>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574675" y="1998663"/>
            <a:ext cx="180975" cy="169862"/>
          </a:xfrm>
          <a:prstGeom prst="ellipse">
            <a:avLst/>
          </a:prstGeom>
          <a:solidFill>
            <a:schemeClr val="bg1"/>
          </a:solidFill>
          <a:ln>
            <a:noFill/>
          </a:ln>
          <a:effectLst>
            <a:outerShdw blurRad="3048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indent="504190" algn="just">
              <a:lnSpc>
                <a:spcPct val="120000"/>
              </a:lnSpc>
            </a:pPr>
            <a:endParaRPr lang="zh-CN" altLang="en-US" sz="2000" noProof="1">
              <a:solidFill>
                <a:schemeClr val="tx2"/>
              </a:solidFill>
              <a:latin typeface="Cambria Math" pitchFamily="18" charset="0"/>
            </a:endParaRPr>
          </a:p>
        </p:txBody>
      </p:sp>
      <p:sp>
        <p:nvSpPr>
          <p:cNvPr id="47119" name="文本框 29"/>
          <p:cNvSpPr txBox="1">
            <a:spLocks noChangeArrowheads="1"/>
          </p:cNvSpPr>
          <p:nvPr/>
        </p:nvSpPr>
        <p:spPr bwMode="auto">
          <a:xfrm>
            <a:off x="398463" y="2303780"/>
            <a:ext cx="4271962" cy="1490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itchFamily="34" charset="0"/>
                <a:ea typeface="微软雅黑" pitchFamily="34" charset="-122"/>
              </a:defRPr>
            </a:lvl1pPr>
            <a:lvl2pPr>
              <a:defRPr>
                <a:solidFill>
                  <a:schemeClr val="tx1"/>
                </a:solidFill>
                <a:latin typeface="Arial" pitchFamily="34" charset="0"/>
                <a:ea typeface="微软雅黑" pitchFamily="34" charset="-122"/>
              </a:defRPr>
            </a:lvl2pPr>
            <a:lvl3pPr>
              <a:defRPr>
                <a:solidFill>
                  <a:schemeClr val="tx1"/>
                </a:solidFill>
                <a:latin typeface="Arial" pitchFamily="34" charset="0"/>
                <a:ea typeface="微软雅黑" pitchFamily="34" charset="-122"/>
              </a:defRPr>
            </a:lvl3pPr>
            <a:lvl4pPr>
              <a:defRPr>
                <a:solidFill>
                  <a:schemeClr val="tx1"/>
                </a:solidFill>
                <a:latin typeface="Arial" pitchFamily="34" charset="0"/>
                <a:ea typeface="微软雅黑" pitchFamily="34" charset="-122"/>
              </a:defRPr>
            </a:lvl4pPr>
            <a:lvl5pPr>
              <a:defRPr>
                <a:solidFill>
                  <a:schemeClr val="tx1"/>
                </a:solidFill>
                <a:latin typeface="Arial" pitchFamily="34" charset="0"/>
                <a:ea typeface="微软雅黑" pitchFamily="34" charset="-122"/>
              </a:defRPr>
            </a:lvl5pPr>
            <a:lvl6pPr fontAlgn="base">
              <a:spcBef>
                <a:spcPct val="0"/>
              </a:spcBef>
              <a:spcAft>
                <a:spcPct val="0"/>
              </a:spcAft>
              <a:defRPr>
                <a:solidFill>
                  <a:schemeClr val="tx1"/>
                </a:solidFill>
                <a:latin typeface="Arial" pitchFamily="34" charset="0"/>
                <a:ea typeface="微软雅黑" pitchFamily="34" charset="-122"/>
              </a:defRPr>
            </a:lvl6pPr>
            <a:lvl7pPr fontAlgn="base">
              <a:spcBef>
                <a:spcPct val="0"/>
              </a:spcBef>
              <a:spcAft>
                <a:spcPct val="0"/>
              </a:spcAft>
              <a:defRPr>
                <a:solidFill>
                  <a:schemeClr val="tx1"/>
                </a:solidFill>
                <a:latin typeface="Arial" pitchFamily="34" charset="0"/>
                <a:ea typeface="微软雅黑" pitchFamily="34" charset="-122"/>
              </a:defRPr>
            </a:lvl7pPr>
            <a:lvl8pPr fontAlgn="base">
              <a:spcBef>
                <a:spcPct val="0"/>
              </a:spcBef>
              <a:spcAft>
                <a:spcPct val="0"/>
              </a:spcAft>
              <a:defRPr>
                <a:solidFill>
                  <a:schemeClr val="tx1"/>
                </a:solidFill>
                <a:latin typeface="Arial" pitchFamily="34" charset="0"/>
                <a:ea typeface="微软雅黑" pitchFamily="34" charset="-122"/>
              </a:defRPr>
            </a:lvl8pPr>
            <a:lvl9pPr fontAlgn="base">
              <a:spcBef>
                <a:spcPct val="0"/>
              </a:spcBef>
              <a:spcAft>
                <a:spcPct val="0"/>
              </a:spcAft>
              <a:defRPr>
                <a:solidFill>
                  <a:schemeClr val="tx1"/>
                </a:solidFill>
                <a:latin typeface="Arial" pitchFamily="34" charset="0"/>
                <a:ea typeface="微软雅黑" pitchFamily="34" charset="-122"/>
              </a:defRPr>
            </a:lvl9pPr>
          </a:lstStyle>
          <a:p>
            <a:pPr algn="just">
              <a:buFont typeface="Wingdings" pitchFamily="2" charset="2"/>
              <a:buChar char="Ø"/>
            </a:pPr>
            <a:r>
              <a:rPr lang="zh-CN" altLang="en-US" sz="2400">
                <a:latin typeface="Cambria Math" pitchFamily="18" charset="0"/>
              </a:rPr>
              <a:t>专利</a:t>
            </a:r>
            <a:r>
              <a:rPr lang="en-US" altLang="zh-CN" sz="2400">
                <a:latin typeface="Cambria Math" pitchFamily="18" charset="0"/>
              </a:rPr>
              <a:t>16</a:t>
            </a:r>
            <a:r>
              <a:rPr lang="zh-CN" altLang="en-US" sz="2400">
                <a:latin typeface="Cambria Math" pitchFamily="18" charset="0"/>
              </a:rPr>
              <a:t>项：发明专利</a:t>
            </a:r>
            <a:r>
              <a:rPr lang="en-US" altLang="zh-CN" sz="2400">
                <a:latin typeface="Cambria Math" pitchFamily="18" charset="0"/>
              </a:rPr>
              <a:t>10</a:t>
            </a:r>
            <a:r>
              <a:rPr lang="zh-CN" altLang="en-US" sz="2400">
                <a:latin typeface="Cambria Math" pitchFamily="18" charset="0"/>
              </a:rPr>
              <a:t>项，实用新型专利</a:t>
            </a:r>
            <a:r>
              <a:rPr lang="en-US" altLang="zh-CN" sz="2400">
                <a:latin typeface="Cambria Math" pitchFamily="18" charset="0"/>
              </a:rPr>
              <a:t>6</a:t>
            </a:r>
            <a:r>
              <a:rPr lang="zh-CN" altLang="en-US" sz="2400">
                <a:latin typeface="Cambria Math" pitchFamily="18" charset="0"/>
              </a:rPr>
              <a:t>项。</a:t>
            </a:r>
            <a:endParaRPr lang="en-US" altLang="zh-CN" sz="2400">
              <a:latin typeface="Cambria Math" pitchFamily="18" charset="0"/>
            </a:endParaRPr>
          </a:p>
        </p:txBody>
      </p:sp>
      <p:sp>
        <p:nvSpPr>
          <p:cNvPr id="47120" name="页脚占位符 1"/>
          <p:cNvSpPr txBox="1">
            <a:spLocks noChangeArrowheads="1"/>
          </p:cNvSpPr>
          <p:nvPr/>
        </p:nvSpPr>
        <p:spPr bwMode="auto">
          <a:xfrm>
            <a:off x="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dist"/>
            <a:r>
              <a:rPr lang="zh-CN" altLang="en-US" sz="1200">
                <a:solidFill>
                  <a:srgbClr val="898989"/>
                </a:solidFill>
                <a:latin typeface="Cambria Math" pitchFamily="18" charset="0"/>
              </a:rPr>
              <a:t>重德</a:t>
            </a:r>
            <a:r>
              <a:rPr lang="en-US" altLang="zh-CN" sz="1200">
                <a:solidFill>
                  <a:srgbClr val="898989"/>
                </a:solidFill>
                <a:latin typeface="Cambria Math" pitchFamily="18" charset="0"/>
              </a:rPr>
              <a:t>/</a:t>
            </a:r>
            <a:r>
              <a:rPr lang="zh-CN" altLang="en-US" sz="1200">
                <a:solidFill>
                  <a:srgbClr val="898989"/>
                </a:solidFill>
                <a:latin typeface="Cambria Math" pitchFamily="18" charset="0"/>
              </a:rPr>
              <a:t>博学</a:t>
            </a:r>
            <a:r>
              <a:rPr lang="en-US" altLang="zh-CN" sz="1200">
                <a:solidFill>
                  <a:srgbClr val="898989"/>
                </a:solidFill>
                <a:latin typeface="Cambria Math" pitchFamily="18" charset="0"/>
              </a:rPr>
              <a:t>/</a:t>
            </a:r>
            <a:r>
              <a:rPr lang="zh-CN" altLang="en-US" sz="1200">
                <a:solidFill>
                  <a:srgbClr val="898989"/>
                </a:solidFill>
                <a:latin typeface="Cambria Math" pitchFamily="18" charset="0"/>
              </a:rPr>
              <a:t>务实</a:t>
            </a:r>
            <a:r>
              <a:rPr lang="en-US" altLang="zh-CN" sz="1200">
                <a:solidFill>
                  <a:srgbClr val="898989"/>
                </a:solidFill>
                <a:latin typeface="Cambria Math" pitchFamily="18" charset="0"/>
              </a:rPr>
              <a:t>/</a:t>
            </a:r>
            <a:r>
              <a:rPr lang="zh-CN" altLang="en-US" sz="1200">
                <a:solidFill>
                  <a:srgbClr val="898989"/>
                </a:solidFill>
                <a:latin typeface="Cambria Math" pitchFamily="18" charset="0"/>
              </a:rPr>
              <a:t>尚美</a:t>
            </a:r>
            <a:endParaRPr lang="zh-CN" altLang="en-US" sz="1200">
              <a:solidFill>
                <a:srgbClr val="898989"/>
              </a:solidFill>
              <a:latin typeface="Cambria Math" pitchFamily="18" charset="0"/>
            </a:endParaRPr>
          </a:p>
        </p:txBody>
      </p:sp>
      <p:grpSp>
        <p:nvGrpSpPr>
          <p:cNvPr id="22" name="组合 22"/>
          <p:cNvGrpSpPr/>
          <p:nvPr/>
        </p:nvGrpSpPr>
        <p:grpSpPr bwMode="auto">
          <a:xfrm>
            <a:off x="1269" y="887413"/>
            <a:ext cx="2474913" cy="654050"/>
            <a:chOff x="6921183" y="792163"/>
            <a:chExt cx="2474912" cy="654050"/>
          </a:xfrm>
        </p:grpSpPr>
        <p:sp>
          <p:nvSpPr>
            <p:cNvPr id="23" name="矩形 22"/>
            <p:cNvSpPr/>
            <p:nvPr/>
          </p:nvSpPr>
          <p:spPr>
            <a:xfrm>
              <a:off x="6921183" y="792163"/>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24" name="文本框 69"/>
            <p:cNvSpPr txBox="1">
              <a:spLocks noChangeArrowheads="1"/>
            </p:cNvSpPr>
            <p:nvPr/>
          </p:nvSpPr>
          <p:spPr bwMode="auto">
            <a:xfrm>
              <a:off x="7145655" y="852805"/>
              <a:ext cx="20669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800" b="1">
                  <a:solidFill>
                    <a:schemeClr val="bg1"/>
                  </a:solidFill>
                  <a:latin typeface="Cambria Math" pitchFamily="18" charset="0"/>
                </a:rPr>
                <a:t>科研成果</a:t>
              </a:r>
              <a:endParaRPr lang="zh-CN" altLang="en-US" sz="2800" b="1">
                <a:solidFill>
                  <a:schemeClr val="bg1"/>
                </a:solidFill>
                <a:latin typeface="Cambria Math" pitchFamily="18" charset="0"/>
              </a:endParaRPr>
            </a:p>
          </p:txBody>
        </p:sp>
      </p:grpSp>
      <p:sp>
        <p:nvSpPr>
          <p:cNvPr id="31" name="iconfont-1191-801509"/>
          <p:cNvSpPr>
            <a:spLocks noChangeAspect="1" noChangeArrowheads="1"/>
          </p:cNvSpPr>
          <p:nvPr/>
        </p:nvSpPr>
        <p:spPr bwMode="auto">
          <a:xfrm>
            <a:off x="0" y="99425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FF0000"/>
              </a:solidFill>
              <a:latin typeface="Cambria Math" pitchFamily="18" charset="0"/>
            </a:endParaRPr>
          </a:p>
        </p:txBody>
      </p:sp>
      <p:sp>
        <p:nvSpPr>
          <p:cNvPr id="8" name="矩形 7"/>
          <p:cNvSpPr/>
          <p:nvPr userDrawn="1"/>
        </p:nvSpPr>
        <p:spPr>
          <a:xfrm>
            <a:off x="8763261"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pic>
        <p:nvPicPr>
          <p:cNvPr id="2" name="图片 1" descr="69EG(Y]}706A)3P[U%B{%%8"/>
          <p:cNvPicPr>
            <a:picLocks noChangeAspect="1"/>
          </p:cNvPicPr>
          <p:nvPr/>
        </p:nvPicPr>
        <p:blipFill>
          <a:blip r:embed="rId8"/>
          <a:stretch>
            <a:fillRect/>
          </a:stretch>
        </p:blipFill>
        <p:spPr>
          <a:xfrm>
            <a:off x="4911090" y="4287520"/>
            <a:ext cx="1567815" cy="2225675"/>
          </a:xfrm>
          <a:prstGeom prst="rect">
            <a:avLst/>
          </a:prstGeom>
        </p:spPr>
      </p:pic>
      <p:pic>
        <p:nvPicPr>
          <p:cNvPr id="3" name="图片 2" descr="E2X{H}0N$XT[2FKIG4JD$_8"/>
          <p:cNvPicPr>
            <a:picLocks noChangeAspect="1"/>
          </p:cNvPicPr>
          <p:nvPr/>
        </p:nvPicPr>
        <p:blipFill>
          <a:blip r:embed="rId9"/>
          <a:stretch>
            <a:fillRect/>
          </a:stretch>
        </p:blipFill>
        <p:spPr>
          <a:xfrm>
            <a:off x="6626860" y="4251960"/>
            <a:ext cx="1612900" cy="227520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61" name="组合 61"/>
          <p:cNvGrpSpPr/>
          <p:nvPr/>
        </p:nvGrpSpPr>
        <p:grpSpPr bwMode="auto">
          <a:xfrm>
            <a:off x="0" y="898525"/>
            <a:ext cx="2474913" cy="654050"/>
            <a:chOff x="9717088" y="846138"/>
            <a:chExt cx="2474912"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9938327" y="917575"/>
              <a:ext cx="2066925"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800" b="1" dirty="0">
                  <a:solidFill>
                    <a:schemeClr val="bg1"/>
                  </a:solidFill>
                  <a:latin typeface="Cambria Math" pitchFamily="18" charset="0"/>
                </a:rPr>
                <a:t>联合培养</a:t>
              </a:r>
              <a:endParaRPr lang="zh-CN" altLang="en-US" sz="2800" b="1" dirty="0">
                <a:solidFill>
                  <a:schemeClr val="bg1"/>
                </a:solidFill>
                <a:latin typeface="Cambria Math" pitchFamily="18" charset="0"/>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441958" y="4075456"/>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sp>
        <p:nvSpPr>
          <p:cNvPr id="8" name="矩形 7"/>
          <p:cNvSpPr/>
          <p:nvPr userDrawn="1"/>
        </p:nvSpPr>
        <p:spPr>
          <a:xfrm>
            <a:off x="8802631"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sp>
        <p:nvSpPr>
          <p:cNvPr id="3" name="Text Box 17"/>
          <p:cNvSpPr txBox="1">
            <a:spLocks noChangeArrowheads="1"/>
          </p:cNvSpPr>
          <p:nvPr/>
        </p:nvSpPr>
        <p:spPr bwMode="auto">
          <a:xfrm>
            <a:off x="4456430" y="1366520"/>
            <a:ext cx="2561590" cy="72707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altLang="en-US" sz="28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联培单位</a:t>
            </a:r>
            <a:endParaRPr lang="zh-CN" altLang="en-US" sz="28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4" name="Text Box 17"/>
          <p:cNvSpPr txBox="1">
            <a:spLocks noChangeArrowheads="1"/>
          </p:cNvSpPr>
          <p:nvPr/>
        </p:nvSpPr>
        <p:spPr bwMode="auto">
          <a:xfrm>
            <a:off x="401320" y="3245485"/>
            <a:ext cx="2465070"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u="sng" noProof="1">
                <a:solidFill>
                  <a:srgbClr val="00B0F0"/>
                </a:solidFill>
                <a:effectLst>
                  <a:outerShdw blurRad="38100" dist="38100" dir="2700000" algn="tl">
                    <a:srgbClr val="000000">
                      <a:alpha val="43137"/>
                    </a:srgbClr>
                  </a:outerShdw>
                </a:effectLst>
                <a:latin typeface="微软雅黑" pitchFamily="34" charset="-122"/>
                <a:ea typeface="微软雅黑" pitchFamily="34" charset="-122"/>
              </a:rPr>
              <a:t>中科院上海有机所</a:t>
            </a:r>
            <a:endParaRPr lang="zh-CN" sz="2000" b="1" u="sng" noProof="1">
              <a:solidFill>
                <a:srgbClr val="00B0F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5" name="Text Box 17"/>
          <p:cNvSpPr txBox="1">
            <a:spLocks noChangeArrowheads="1"/>
          </p:cNvSpPr>
          <p:nvPr/>
        </p:nvSpPr>
        <p:spPr bwMode="auto">
          <a:xfrm>
            <a:off x="3354705" y="3258820"/>
            <a:ext cx="246443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北京大学</a:t>
            </a:r>
            <a:endPar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6" name="Text Box 17"/>
          <p:cNvSpPr txBox="1">
            <a:spLocks noChangeArrowheads="1"/>
          </p:cNvSpPr>
          <p:nvPr/>
        </p:nvSpPr>
        <p:spPr bwMode="auto">
          <a:xfrm>
            <a:off x="9437370" y="3259455"/>
            <a:ext cx="2496820"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香港理工大学</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7" name="Text Box 17"/>
          <p:cNvSpPr txBox="1">
            <a:spLocks noChangeArrowheads="1"/>
          </p:cNvSpPr>
          <p:nvPr/>
        </p:nvSpPr>
        <p:spPr bwMode="auto">
          <a:xfrm>
            <a:off x="6445885" y="3251200"/>
            <a:ext cx="249618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清华大学</a:t>
            </a:r>
            <a:endParaRPr lang="en-US" alt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9" name="Text Box 17"/>
          <p:cNvSpPr txBox="1">
            <a:spLocks noChangeArrowheads="1"/>
          </p:cNvSpPr>
          <p:nvPr/>
        </p:nvSpPr>
        <p:spPr bwMode="auto">
          <a:xfrm>
            <a:off x="1808480" y="4330700"/>
            <a:ext cx="246443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复旦大学</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0" name="Text Box 17"/>
          <p:cNvSpPr txBox="1">
            <a:spLocks noChangeArrowheads="1"/>
          </p:cNvSpPr>
          <p:nvPr/>
        </p:nvSpPr>
        <p:spPr bwMode="auto">
          <a:xfrm>
            <a:off x="5076190" y="4330700"/>
            <a:ext cx="246443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北京化学所</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1" name="Text Box 17"/>
          <p:cNvSpPr txBox="1">
            <a:spLocks noChangeArrowheads="1"/>
          </p:cNvSpPr>
          <p:nvPr/>
        </p:nvSpPr>
        <p:spPr bwMode="auto">
          <a:xfrm>
            <a:off x="8442325" y="4311650"/>
            <a:ext cx="2496820"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厦门大学</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12" name="组合 11"/>
          <p:cNvGrpSpPr/>
          <p:nvPr/>
        </p:nvGrpSpPr>
        <p:grpSpPr>
          <a:xfrm>
            <a:off x="5342803" y="-254427"/>
            <a:ext cx="1170422" cy="3278688"/>
            <a:chOff x="595225" y="1478"/>
            <a:chExt cx="1170422" cy="3278688"/>
          </a:xfrm>
        </p:grpSpPr>
        <p:grpSp>
          <p:nvGrpSpPr>
            <p:cNvPr id="13" name="组合 12"/>
            <p:cNvGrpSpPr/>
            <p:nvPr/>
          </p:nvGrpSpPr>
          <p:grpSpPr>
            <a:xfrm>
              <a:off x="595225" y="1478"/>
              <a:ext cx="845820" cy="3278688"/>
              <a:chOff x="595225" y="1478"/>
              <a:chExt cx="845820" cy="3278688"/>
            </a:xfrm>
          </p:grpSpPr>
          <p:grpSp>
            <p:nvGrpSpPr>
              <p:cNvPr id="14" name="组合 13"/>
              <p:cNvGrpSpPr/>
              <p:nvPr/>
            </p:nvGrpSpPr>
            <p:grpSpPr>
              <a:xfrm>
                <a:off x="595225" y="1478"/>
                <a:ext cx="845820" cy="3278688"/>
                <a:chOff x="686889" y="1353652"/>
                <a:chExt cx="845820" cy="3278688"/>
              </a:xfrm>
            </p:grpSpPr>
            <p:sp>
              <p:nvSpPr>
                <p:cNvPr id="15" name="AutoShape 3"/>
                <p:cNvSpPr>
                  <a:spLocks noChangeAspect="1" noChangeArrowheads="1" noTextEdit="1"/>
                </p:cNvSpPr>
                <p:nvPr/>
              </p:nvSpPr>
              <p:spPr bwMode="auto">
                <a:xfrm>
                  <a:off x="686889" y="1353652"/>
                  <a:ext cx="845820" cy="1019047"/>
                </a:xfrm>
                <a:prstGeom prst="rect">
                  <a:avLst/>
                </a:prstGeom>
                <a:solidFill>
                  <a:schemeClr val="accent1">
                    <a:lumMod val="75000"/>
                  </a:schemeClr>
                </a:solidFill>
                <a:ln>
                  <a:noFill/>
                </a:ln>
              </p:spPr>
              <p:txBody>
                <a:bodyPr/>
                <a:lstStyle/>
                <a:p>
                  <a:pPr>
                    <a:defRPr/>
                  </a:pPr>
                  <a:endParaRPr lang="zh-CN" altLang="en-US" noProof="1"/>
                </a:p>
              </p:txBody>
            </p:sp>
            <p:sp>
              <p:nvSpPr>
                <p:cNvPr id="20" name="Freeform 5"/>
                <p:cNvSpPr/>
                <p:nvPr/>
              </p:nvSpPr>
              <p:spPr bwMode="auto">
                <a:xfrm>
                  <a:off x="686889" y="1353652"/>
                  <a:ext cx="842634" cy="1021080"/>
                </a:xfrm>
                <a:custGeom>
                  <a:avLst/>
                  <a:gdLst>
                    <a:gd name="T0" fmla="*/ 529 w 529"/>
                    <a:gd name="T1" fmla="*/ 2009 h 2009"/>
                    <a:gd name="T2" fmla="*/ 261 w 529"/>
                    <a:gd name="T3" fmla="*/ 1879 h 2009"/>
                    <a:gd name="T4" fmla="*/ 0 w 529"/>
                    <a:gd name="T5" fmla="*/ 2009 h 2009"/>
                    <a:gd name="T6" fmla="*/ 0 w 529"/>
                    <a:gd name="T7" fmla="*/ 0 h 2009"/>
                    <a:gd name="T8" fmla="*/ 529 w 529"/>
                    <a:gd name="T9" fmla="*/ 0 h 2009"/>
                    <a:gd name="T10" fmla="*/ 529 w 529"/>
                    <a:gd name="T11" fmla="*/ 2009 h 2009"/>
                  </a:gdLst>
                  <a:ahLst/>
                  <a:cxnLst>
                    <a:cxn ang="0">
                      <a:pos x="T0" y="T1"/>
                    </a:cxn>
                    <a:cxn ang="0">
                      <a:pos x="T2" y="T3"/>
                    </a:cxn>
                    <a:cxn ang="0">
                      <a:pos x="T4" y="T5"/>
                    </a:cxn>
                    <a:cxn ang="0">
                      <a:pos x="T6" y="T7"/>
                    </a:cxn>
                    <a:cxn ang="0">
                      <a:pos x="T8" y="T9"/>
                    </a:cxn>
                    <a:cxn ang="0">
                      <a:pos x="T10" y="T11"/>
                    </a:cxn>
                  </a:cxnLst>
                  <a:rect l="0" t="0" r="r" b="b"/>
                  <a:pathLst>
                    <a:path w="529" h="2009">
                      <a:moveTo>
                        <a:pt x="529" y="2009"/>
                      </a:moveTo>
                      <a:lnTo>
                        <a:pt x="261" y="1879"/>
                      </a:lnTo>
                      <a:lnTo>
                        <a:pt x="0" y="2009"/>
                      </a:lnTo>
                      <a:lnTo>
                        <a:pt x="0" y="0"/>
                      </a:lnTo>
                      <a:lnTo>
                        <a:pt x="529" y="0"/>
                      </a:lnTo>
                      <a:lnTo>
                        <a:pt x="529" y="2009"/>
                      </a:lnTo>
                      <a:close/>
                    </a:path>
                  </a:pathLst>
                </a:custGeom>
                <a:solidFill>
                  <a:schemeClr val="accent1">
                    <a:lumMod val="75000"/>
                  </a:schemeClr>
                </a:solidFill>
                <a:ln>
                  <a:noFill/>
                </a:ln>
              </p:spPr>
              <p:txBody>
                <a:bodyPr/>
                <a:lstStyle/>
                <a:p>
                  <a:pPr>
                    <a:defRPr/>
                  </a:pPr>
                  <a:endParaRPr lang="zh-CN" altLang="en-US" noProof="1"/>
                </a:p>
              </p:txBody>
            </p:sp>
            <p:sp>
              <p:nvSpPr>
                <p:cNvPr id="21" name="Freeform 6"/>
                <p:cNvSpPr/>
                <p:nvPr/>
              </p:nvSpPr>
              <p:spPr bwMode="auto">
                <a:xfrm>
                  <a:off x="756976" y="3678349"/>
                  <a:ext cx="705646" cy="953991"/>
                </a:xfrm>
                <a:custGeom>
                  <a:avLst/>
                  <a:gdLst>
                    <a:gd name="T0" fmla="*/ 443 w 443"/>
                    <a:gd name="T1" fmla="*/ 1877 h 1877"/>
                    <a:gd name="T2" fmla="*/ 218 w 443"/>
                    <a:gd name="T3" fmla="*/ 1756 h 1877"/>
                    <a:gd name="T4" fmla="*/ 0 w 443"/>
                    <a:gd name="T5" fmla="*/ 1877 h 1877"/>
                    <a:gd name="T6" fmla="*/ 0 w 443"/>
                    <a:gd name="T7" fmla="*/ 0 h 1877"/>
                    <a:gd name="T8" fmla="*/ 443 w 443"/>
                    <a:gd name="T9" fmla="*/ 0 h 1877"/>
                    <a:gd name="T10" fmla="*/ 443 w 443"/>
                    <a:gd name="T11" fmla="*/ 1877 h 1877"/>
                  </a:gdLst>
                  <a:ahLst/>
                  <a:cxnLst>
                    <a:cxn ang="0">
                      <a:pos x="T0" y="T1"/>
                    </a:cxn>
                    <a:cxn ang="0">
                      <a:pos x="T2" y="T3"/>
                    </a:cxn>
                    <a:cxn ang="0">
                      <a:pos x="T4" y="T5"/>
                    </a:cxn>
                    <a:cxn ang="0">
                      <a:pos x="T6" y="T7"/>
                    </a:cxn>
                    <a:cxn ang="0">
                      <a:pos x="T8" y="T9"/>
                    </a:cxn>
                    <a:cxn ang="0">
                      <a:pos x="T10" y="T11"/>
                    </a:cxn>
                  </a:cxnLst>
                  <a:rect l="0" t="0" r="r" b="b"/>
                  <a:pathLst>
                    <a:path w="443" h="1877">
                      <a:moveTo>
                        <a:pt x="443" y="1877"/>
                      </a:moveTo>
                      <a:lnTo>
                        <a:pt x="218" y="1756"/>
                      </a:lnTo>
                      <a:lnTo>
                        <a:pt x="0" y="1877"/>
                      </a:lnTo>
                      <a:lnTo>
                        <a:pt x="0" y="0"/>
                      </a:lnTo>
                      <a:lnTo>
                        <a:pt x="443" y="0"/>
                      </a:lnTo>
                      <a:lnTo>
                        <a:pt x="443" y="1877"/>
                      </a:lnTo>
                      <a:close/>
                    </a:path>
                  </a:pathLst>
                </a:custGeom>
                <a:solidFill>
                  <a:schemeClr val="accent1">
                    <a:lumMod val="75000"/>
                  </a:schemeClr>
                </a:solidFill>
                <a:ln w="19050" cap="flat">
                  <a:solidFill>
                    <a:srgbClr val="FFFFFF"/>
                  </a:solidFill>
                  <a:prstDash val="dash"/>
                  <a:miter lim="800000"/>
                </a:ln>
              </p:spPr>
              <p:txBody>
                <a:bodyPr/>
                <a:lstStyle/>
                <a:p>
                  <a:pPr>
                    <a:defRPr/>
                  </a:pPr>
                  <a:endParaRPr lang="zh-CN" altLang="en-US" noProof="1"/>
                </a:p>
              </p:txBody>
            </p:sp>
          </p:grpSp>
          <p:sp>
            <p:nvSpPr>
              <p:cNvPr id="22" name="文本框 5"/>
              <p:cNvSpPr txBox="1">
                <a:spLocks noChangeArrowheads="1"/>
              </p:cNvSpPr>
              <p:nvPr/>
            </p:nvSpPr>
            <p:spPr bwMode="auto">
              <a:xfrm flipH="1">
                <a:off x="745778" y="2377123"/>
                <a:ext cx="596900" cy="805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spcBef>
                    <a:spcPct val="0"/>
                  </a:spcBef>
                  <a:buFontTx/>
                  <a:buNone/>
                </a:pPr>
                <a:r>
                  <a:rPr lang="zh-CN" altLang="en-US" sz="2400" dirty="0">
                    <a:solidFill>
                      <a:schemeClr val="bg1"/>
                    </a:solidFill>
                    <a:latin typeface="微软雅黑" pitchFamily="34" charset="-122"/>
                    <a:ea typeface="微软雅黑" pitchFamily="34" charset="-122"/>
                  </a:rPr>
                  <a:t>涵盖</a:t>
                </a:r>
                <a:endParaRPr lang="zh-CN" altLang="en-US" sz="2400" dirty="0">
                  <a:solidFill>
                    <a:schemeClr val="bg1"/>
                  </a:solidFill>
                  <a:latin typeface="微软雅黑" pitchFamily="34" charset="-122"/>
                  <a:ea typeface="微软雅黑" pitchFamily="34" charset="-122"/>
                </a:endParaRPr>
              </a:p>
            </p:txBody>
          </p:sp>
        </p:grpSp>
        <p:sp>
          <p:nvSpPr>
            <p:cNvPr id="23" name="TextBox 9"/>
            <p:cNvSpPr txBox="1"/>
            <p:nvPr/>
          </p:nvSpPr>
          <p:spPr>
            <a:xfrm>
              <a:off x="1455767" y="288877"/>
              <a:ext cx="309880" cy="457200"/>
            </a:xfrm>
            <a:prstGeom prst="rect">
              <a:avLst/>
            </a:prstGeom>
            <a:noFill/>
          </p:spPr>
          <p:txBody>
            <a:bodyPr wrap="none" rtlCol="0">
              <a:spAutoFit/>
            </a:bodyPr>
            <a:lstStyle/>
            <a:p>
              <a:endParaRPr lang="zh-CN" altLang="en-US" sz="2400" kern="600" spc="-100" dirty="0">
                <a:latin typeface="方正舒体" panose="02010601030101010101" pitchFamily="2" charset="-122"/>
                <a:ea typeface="方正舒体" panose="02010601030101010101" pitchFamily="2" charset="-122"/>
              </a:endParaRPr>
            </a:p>
          </p:txBody>
        </p:sp>
      </p:grpSp>
      <p:sp>
        <p:nvSpPr>
          <p:cNvPr id="16" name="Text Box 17"/>
          <p:cNvSpPr txBox="1">
            <a:spLocks noChangeArrowheads="1"/>
          </p:cNvSpPr>
          <p:nvPr/>
        </p:nvSpPr>
        <p:spPr bwMode="auto">
          <a:xfrm>
            <a:off x="391160" y="5354320"/>
            <a:ext cx="246443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国家纳米科学中心</a:t>
            </a:r>
            <a:endPar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7" name="Text Box 17"/>
          <p:cNvSpPr txBox="1">
            <a:spLocks noChangeArrowheads="1"/>
          </p:cNvSpPr>
          <p:nvPr/>
        </p:nvSpPr>
        <p:spPr bwMode="auto">
          <a:xfrm>
            <a:off x="3324225" y="5354320"/>
            <a:ext cx="246443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日本国立产业技术综合研究所</a:t>
            </a:r>
            <a:endPar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8" name="Text Box 17"/>
          <p:cNvSpPr txBox="1">
            <a:spLocks noChangeArrowheads="1"/>
          </p:cNvSpPr>
          <p:nvPr/>
        </p:nvSpPr>
        <p:spPr bwMode="auto">
          <a:xfrm>
            <a:off x="6395085" y="5334635"/>
            <a:ext cx="246443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四川大学</a:t>
            </a:r>
            <a:endPar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9" name="Text Box 17"/>
          <p:cNvSpPr txBox="1">
            <a:spLocks noChangeArrowheads="1"/>
          </p:cNvSpPr>
          <p:nvPr/>
        </p:nvSpPr>
        <p:spPr bwMode="auto">
          <a:xfrm>
            <a:off x="9485630" y="5354320"/>
            <a:ext cx="246443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电子科技大学</a:t>
            </a:r>
            <a:endPar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文本占位符 1"/>
          <p:cNvSpPr txBox="1">
            <a:spLocks noChangeArrowheads="1"/>
          </p:cNvSpPr>
          <p:nvPr/>
        </p:nvSpPr>
        <p:spPr bwMode="auto">
          <a:xfrm>
            <a:off x="1187450" y="2097088"/>
            <a:ext cx="7142163"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微软雅黑" pitchFamily="34" charset="-122"/>
              </a:defRPr>
            </a:lvl1pPr>
            <a:lvl2pPr>
              <a:defRPr>
                <a:solidFill>
                  <a:schemeClr val="tx1"/>
                </a:solidFill>
                <a:latin typeface="Arial" pitchFamily="34" charset="0"/>
                <a:ea typeface="微软雅黑" pitchFamily="34" charset="-122"/>
              </a:defRPr>
            </a:lvl2pPr>
            <a:lvl3pPr>
              <a:defRPr>
                <a:solidFill>
                  <a:schemeClr val="tx1"/>
                </a:solidFill>
                <a:latin typeface="Arial" pitchFamily="34" charset="0"/>
                <a:ea typeface="微软雅黑" pitchFamily="34" charset="-122"/>
              </a:defRPr>
            </a:lvl3pPr>
            <a:lvl4pPr>
              <a:defRPr>
                <a:solidFill>
                  <a:schemeClr val="tx1"/>
                </a:solidFill>
                <a:latin typeface="Arial" pitchFamily="34" charset="0"/>
                <a:ea typeface="微软雅黑" pitchFamily="34" charset="-122"/>
              </a:defRPr>
            </a:lvl4pPr>
            <a:lvl5pPr>
              <a:defRPr>
                <a:solidFill>
                  <a:schemeClr val="tx1"/>
                </a:solidFill>
                <a:latin typeface="Arial" pitchFamily="34" charset="0"/>
                <a:ea typeface="微软雅黑" pitchFamily="34" charset="-122"/>
              </a:defRPr>
            </a:lvl5pPr>
            <a:lvl6pPr fontAlgn="base">
              <a:spcBef>
                <a:spcPct val="0"/>
              </a:spcBef>
              <a:spcAft>
                <a:spcPct val="0"/>
              </a:spcAft>
              <a:defRPr>
                <a:solidFill>
                  <a:schemeClr val="tx1"/>
                </a:solidFill>
                <a:latin typeface="Arial" pitchFamily="34" charset="0"/>
                <a:ea typeface="微软雅黑" pitchFamily="34" charset="-122"/>
              </a:defRPr>
            </a:lvl6pPr>
            <a:lvl7pPr fontAlgn="base">
              <a:spcBef>
                <a:spcPct val="0"/>
              </a:spcBef>
              <a:spcAft>
                <a:spcPct val="0"/>
              </a:spcAft>
              <a:defRPr>
                <a:solidFill>
                  <a:schemeClr val="tx1"/>
                </a:solidFill>
                <a:latin typeface="Arial" pitchFamily="34" charset="0"/>
                <a:ea typeface="微软雅黑" pitchFamily="34" charset="-122"/>
              </a:defRPr>
            </a:lvl7pPr>
            <a:lvl8pPr fontAlgn="base">
              <a:spcBef>
                <a:spcPct val="0"/>
              </a:spcBef>
              <a:spcAft>
                <a:spcPct val="0"/>
              </a:spcAft>
              <a:defRPr>
                <a:solidFill>
                  <a:schemeClr val="tx1"/>
                </a:solidFill>
                <a:latin typeface="Arial" pitchFamily="34" charset="0"/>
                <a:ea typeface="微软雅黑" pitchFamily="34" charset="-122"/>
              </a:defRPr>
            </a:lvl8pPr>
            <a:lvl9pPr fontAlgn="base">
              <a:spcBef>
                <a:spcPct val="0"/>
              </a:spcBef>
              <a:spcAft>
                <a:spcPct val="0"/>
              </a:spcAft>
              <a:defRPr>
                <a:solidFill>
                  <a:schemeClr val="tx1"/>
                </a:solidFill>
                <a:latin typeface="Arial" pitchFamily="34" charset="0"/>
                <a:ea typeface="微软雅黑" pitchFamily="34" charset="-122"/>
              </a:defRPr>
            </a:lvl9pPr>
          </a:lstStyle>
          <a:p>
            <a:pPr>
              <a:lnSpc>
                <a:spcPct val="120000"/>
              </a:lnSpc>
            </a:pPr>
            <a:r>
              <a:rPr lang="zh-CN" altLang="en-US" sz="4400" b="1">
                <a:solidFill>
                  <a:srgbClr val="336ED2"/>
                </a:solidFill>
                <a:latin typeface="Cambria Math" pitchFamily="18" charset="0"/>
                <a:sym typeface="Times New Roman" pitchFamily="18" charset="0"/>
              </a:rPr>
              <a:t>奖助政策与就业前景</a:t>
            </a:r>
            <a:endParaRPr lang="zh-CN" altLang="en-US" sz="4400" b="1">
              <a:solidFill>
                <a:srgbClr val="336ED2"/>
              </a:solidFill>
              <a:latin typeface="Cambria Math" pitchFamily="18" charset="0"/>
              <a:sym typeface="Times New Roman" pitchFamily="18" charset="0"/>
            </a:endParaRPr>
          </a:p>
        </p:txBody>
      </p:sp>
      <p:sp>
        <p:nvSpPr>
          <p:cNvPr id="5" name="矩形 4"/>
          <p:cNvSpPr/>
          <p:nvPr/>
        </p:nvSpPr>
        <p:spPr>
          <a:xfrm>
            <a:off x="478311" y="2356992"/>
            <a:ext cx="1963005" cy="3868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bodyPr>
          <a:lstStyle/>
          <a:p>
            <a:r>
              <a:rPr lang="en-US" altLang="zh-CN" sz="6600" b="1" noProof="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itchFamily="18" charset="0"/>
                <a:ea typeface="Cambria Math" pitchFamily="18" charset="0"/>
                <a:cs typeface="Times New Roman" pitchFamily="18" charset="0"/>
              </a:rPr>
              <a:t>3</a:t>
            </a:r>
            <a:endParaRPr lang="en-US" altLang="zh-CN" sz="6600" b="1" noProof="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itchFamily="18" charset="0"/>
              <a:ea typeface="Cambria Math" pitchFamily="18" charset="0"/>
              <a:cs typeface="Times New Roman" pitchFamily="18" charset="0"/>
            </a:endParaRPr>
          </a:p>
        </p:txBody>
      </p:sp>
      <p:sp>
        <p:nvSpPr>
          <p:cNvPr id="6" name="矩形 46"/>
          <p:cNvSpPr>
            <a:spLocks noChangeArrowheads="1"/>
          </p:cNvSpPr>
          <p:nvPr/>
        </p:nvSpPr>
        <p:spPr bwMode="auto">
          <a:xfrm>
            <a:off x="856095" y="3114572"/>
            <a:ext cx="5826125" cy="329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lnSpc>
                <a:spcPct val="150000"/>
              </a:lnSpc>
              <a:buClr>
                <a:srgbClr val="189947"/>
              </a:buClr>
              <a:buFont typeface="Wingdings" pitchFamily="2" charset="2"/>
              <a:buChar char="l"/>
            </a:pPr>
            <a:r>
              <a:rPr lang="zh-CN" altLang="zh-CN" sz="2800" dirty="0">
                <a:latin typeface="微软雅黑" pitchFamily="34" charset="-122"/>
              </a:rPr>
              <a:t>奖助政策</a:t>
            </a:r>
            <a:endParaRPr lang="zh-CN" altLang="zh-CN" sz="2800" dirty="0">
              <a:latin typeface="微软雅黑" pitchFamily="34" charset="-122"/>
            </a:endParaRPr>
          </a:p>
          <a:p>
            <a:pPr marL="457200" indent="-457200">
              <a:lnSpc>
                <a:spcPct val="150000"/>
              </a:lnSpc>
              <a:buClr>
                <a:srgbClr val="189947"/>
              </a:buClr>
              <a:buFont typeface="Wingdings" pitchFamily="2" charset="2"/>
              <a:buChar char="l"/>
            </a:pPr>
            <a:r>
              <a:rPr lang="zh-CN" altLang="en-US" sz="2800" dirty="0">
                <a:latin typeface="微软雅黑" pitchFamily="34" charset="-122"/>
              </a:rPr>
              <a:t>奖学金评定方法及新政策</a:t>
            </a:r>
            <a:endParaRPr lang="zh-CN" altLang="en-US" sz="2800" dirty="0">
              <a:latin typeface="微软雅黑" pitchFamily="34" charset="-122"/>
            </a:endParaRPr>
          </a:p>
          <a:p>
            <a:pPr marL="457200" indent="-457200">
              <a:lnSpc>
                <a:spcPct val="150000"/>
              </a:lnSpc>
              <a:buClr>
                <a:srgbClr val="189947"/>
              </a:buClr>
              <a:buFont typeface="Wingdings" pitchFamily="2" charset="2"/>
              <a:buChar char="l"/>
            </a:pPr>
            <a:r>
              <a:rPr lang="zh-CN" altLang="en-US" sz="2800" dirty="0">
                <a:latin typeface="微软雅黑" pitchFamily="34" charset="-122"/>
              </a:rPr>
              <a:t>就业方向及优秀毕业生代表</a:t>
            </a:r>
            <a:endParaRPr lang="zh-CN" altLang="en-US" sz="2800" dirty="0">
              <a:latin typeface="微软雅黑" pitchFamily="34" charset="-122"/>
            </a:endParaRPr>
          </a:p>
          <a:p>
            <a:pPr marL="457200" indent="-457200">
              <a:lnSpc>
                <a:spcPct val="150000"/>
              </a:lnSpc>
              <a:buClr>
                <a:srgbClr val="189947"/>
              </a:buClr>
              <a:buFont typeface="Wingdings" pitchFamily="2" charset="2"/>
              <a:buChar char="l"/>
            </a:pPr>
            <a:endParaRPr lang="en-US" altLang="zh-CN" sz="2800" dirty="0">
              <a:latin typeface="微软雅黑" pitchFamily="34" charset="-122"/>
            </a:endParaRPr>
          </a:p>
          <a:p>
            <a:pPr marL="457200" indent="-457200">
              <a:lnSpc>
                <a:spcPct val="150000"/>
              </a:lnSpc>
              <a:buClr>
                <a:srgbClr val="189947"/>
              </a:buClr>
              <a:buFont typeface="Wingdings" pitchFamily="2" charset="2"/>
              <a:buChar char="l"/>
            </a:pPr>
            <a:endParaRPr lang="zh-CN" altLang="en-US" sz="2800" dirty="0">
              <a:latin typeface="微软雅黑" pitchFamily="3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61" name="组合 61"/>
          <p:cNvGrpSpPr/>
          <p:nvPr/>
        </p:nvGrpSpPr>
        <p:grpSpPr bwMode="auto">
          <a:xfrm>
            <a:off x="0" y="898525"/>
            <a:ext cx="2474913" cy="654050"/>
            <a:chOff x="9717088" y="846138"/>
            <a:chExt cx="2474912"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9938327" y="917575"/>
              <a:ext cx="20669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800" b="1" dirty="0">
                  <a:solidFill>
                    <a:srgbClr val="FF0000"/>
                  </a:solidFill>
                  <a:latin typeface="Cambria Math" pitchFamily="18" charset="0"/>
                </a:rPr>
                <a:t>奖助体系</a:t>
              </a:r>
              <a:endParaRPr lang="zh-CN" altLang="en-US" sz="2800" b="1" dirty="0">
                <a:solidFill>
                  <a:srgbClr val="FF0000"/>
                </a:solidFill>
                <a:latin typeface="Cambria Math" pitchFamily="18" charset="0"/>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441958" y="3701441"/>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sp>
        <p:nvSpPr>
          <p:cNvPr id="8" name="矩形 7"/>
          <p:cNvSpPr/>
          <p:nvPr userDrawn="1"/>
        </p:nvSpPr>
        <p:spPr>
          <a:xfrm>
            <a:off x="8782946"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pic>
        <p:nvPicPr>
          <p:cNvPr id="3" name="图片 2"/>
          <p:cNvPicPr>
            <a:picLocks noChangeAspect="1"/>
          </p:cNvPicPr>
          <p:nvPr/>
        </p:nvPicPr>
        <p:blipFill>
          <a:blip r:embed="rId1"/>
          <a:stretch>
            <a:fillRect/>
          </a:stretch>
        </p:blipFill>
        <p:spPr>
          <a:xfrm>
            <a:off x="534035" y="1531620"/>
            <a:ext cx="11109960" cy="4644390"/>
          </a:xfrm>
          <a:prstGeom prst="rect">
            <a:avLst/>
          </a:prstGeom>
        </p:spPr>
      </p:pic>
      <p:sp>
        <p:nvSpPr>
          <p:cNvPr id="25" name="矩形 8"/>
          <p:cNvSpPr>
            <a:spLocks noChangeArrowheads="1"/>
          </p:cNvSpPr>
          <p:nvPr/>
        </p:nvSpPr>
        <p:spPr bwMode="auto">
          <a:xfrm>
            <a:off x="2390775" y="6165850"/>
            <a:ext cx="8095615" cy="398780"/>
          </a:xfrm>
          <a:prstGeom prst="rect">
            <a:avLst/>
          </a:prstGeom>
          <a:solidFill>
            <a:srgbClr val="FFFF00"/>
          </a:solidFill>
          <a:ln w="9525">
            <a:noFill/>
            <a:miter lim="800000"/>
          </a:ln>
        </p:spPr>
        <p:txBody>
          <a:bodyPr wrap="square">
            <a:spAutoFit/>
          </a:bodyPr>
          <a:p>
            <a:r>
              <a:rPr lang="zh-CN" altLang="en-US" sz="2000" b="1" dirty="0">
                <a:solidFill>
                  <a:srgbClr val="C00000"/>
                </a:solidFill>
                <a:latin typeface="黑体" pitchFamily="49" charset="-122"/>
                <a:ea typeface="黑体" pitchFamily="49" charset="-122"/>
              </a:rPr>
              <a:t>助学金：</a:t>
            </a:r>
            <a:r>
              <a:rPr lang="zh-CN" altLang="en-US" sz="2000" b="1" dirty="0">
                <a:solidFill>
                  <a:srgbClr val="FF3B3B"/>
                </a:solidFill>
                <a:latin typeface="Times New Roman" pitchFamily="18" charset="0"/>
                <a:ea typeface="宋体" pitchFamily="2" charset="-122"/>
                <a:cs typeface="Times New Roman" pitchFamily="18" charset="0"/>
              </a:rPr>
              <a:t>国家助学金</a:t>
            </a:r>
            <a:r>
              <a:rPr lang="en-US" altLang="zh-CN" sz="2000" b="1" dirty="0">
                <a:solidFill>
                  <a:srgbClr val="FF3B3B"/>
                </a:solidFill>
                <a:latin typeface="Times New Roman" pitchFamily="18" charset="0"/>
                <a:ea typeface="宋体" pitchFamily="2" charset="-122"/>
                <a:cs typeface="Times New Roman" pitchFamily="18" charset="0"/>
              </a:rPr>
              <a:t>6000</a:t>
            </a:r>
            <a:r>
              <a:rPr lang="zh-CN" altLang="en-US" sz="2000" b="1" dirty="0">
                <a:solidFill>
                  <a:srgbClr val="FF3B3B"/>
                </a:solidFill>
                <a:latin typeface="Times New Roman" pitchFamily="18" charset="0"/>
                <a:ea typeface="宋体" pitchFamily="2" charset="-122"/>
                <a:cs typeface="Times New Roman" pitchFamily="18" charset="0"/>
              </a:rPr>
              <a:t>元</a:t>
            </a:r>
            <a:r>
              <a:rPr lang="en-US" altLang="zh-CN" sz="2000" b="1" dirty="0">
                <a:solidFill>
                  <a:srgbClr val="FF3B3B"/>
                </a:solidFill>
                <a:latin typeface="Times New Roman" pitchFamily="18" charset="0"/>
                <a:ea typeface="宋体" pitchFamily="2" charset="-122"/>
                <a:cs typeface="Times New Roman" pitchFamily="18" charset="0"/>
              </a:rPr>
              <a:t>/</a:t>
            </a:r>
            <a:r>
              <a:rPr lang="zh-CN" altLang="en-US" sz="2000" b="1" dirty="0">
                <a:solidFill>
                  <a:srgbClr val="FF3B3B"/>
                </a:solidFill>
                <a:latin typeface="Times New Roman" pitchFamily="18" charset="0"/>
                <a:ea typeface="宋体" pitchFamily="2" charset="-122"/>
                <a:cs typeface="Times New Roman" pitchFamily="18" charset="0"/>
              </a:rPr>
              <a:t>生</a:t>
            </a:r>
            <a:r>
              <a:rPr lang="en-US" altLang="zh-CN" sz="2000" b="1" dirty="0">
                <a:solidFill>
                  <a:srgbClr val="FF3B3B"/>
                </a:solidFill>
                <a:latin typeface="Times New Roman" pitchFamily="18" charset="0"/>
                <a:ea typeface="宋体" pitchFamily="2" charset="-122"/>
                <a:cs typeface="Times New Roman" pitchFamily="18" charset="0"/>
              </a:rPr>
              <a:t>/</a:t>
            </a:r>
            <a:r>
              <a:rPr lang="zh-CN" altLang="en-US" sz="2000" b="1" dirty="0">
                <a:solidFill>
                  <a:srgbClr val="FF3B3B"/>
                </a:solidFill>
                <a:latin typeface="Times New Roman" pitchFamily="18" charset="0"/>
                <a:ea typeface="宋体" pitchFamily="2" charset="-122"/>
                <a:cs typeface="Times New Roman" pitchFamily="18" charset="0"/>
              </a:rPr>
              <a:t>年、</a:t>
            </a:r>
            <a:r>
              <a:rPr lang="zh-CN" altLang="en-US" sz="2000" b="1" dirty="0">
                <a:solidFill>
                  <a:srgbClr val="002060"/>
                </a:solidFill>
                <a:latin typeface="Arial"/>
                <a:ea typeface="宋体" pitchFamily="2" charset="-122"/>
                <a:cs typeface="Times New Roman" pitchFamily="18" charset="0"/>
              </a:rPr>
              <a:t> “</a:t>
            </a:r>
            <a:r>
              <a:rPr lang="zh-CN" altLang="en-US" sz="2000" b="1" dirty="0">
                <a:solidFill>
                  <a:srgbClr val="002060"/>
                </a:solidFill>
                <a:latin typeface="Times New Roman" pitchFamily="18" charset="0"/>
                <a:ea typeface="宋体" pitchFamily="2" charset="-122"/>
                <a:cs typeface="Times New Roman" pitchFamily="18" charset="0"/>
              </a:rPr>
              <a:t>三助</a:t>
            </a:r>
            <a:r>
              <a:rPr lang="zh-CN" altLang="en-US" sz="2000" b="1" dirty="0">
                <a:solidFill>
                  <a:srgbClr val="002060"/>
                </a:solidFill>
                <a:latin typeface="Arial"/>
                <a:ea typeface="宋体" pitchFamily="2" charset="-122"/>
                <a:cs typeface="Times New Roman" pitchFamily="18" charset="0"/>
              </a:rPr>
              <a:t>”</a:t>
            </a:r>
            <a:r>
              <a:rPr lang="zh-CN" altLang="en-US" sz="2000" b="1" dirty="0">
                <a:solidFill>
                  <a:srgbClr val="002060"/>
                </a:solidFill>
                <a:latin typeface="Times New Roman" pitchFamily="18" charset="0"/>
                <a:ea typeface="宋体" pitchFamily="2" charset="-122"/>
                <a:cs typeface="Times New Roman" pitchFamily="18" charset="0"/>
              </a:rPr>
              <a:t>实践助学金</a:t>
            </a:r>
            <a:r>
              <a:rPr lang="en-US" altLang="zh-CN" sz="2000" b="1" dirty="0">
                <a:solidFill>
                  <a:srgbClr val="002060"/>
                </a:solidFill>
                <a:latin typeface="Times New Roman" pitchFamily="18" charset="0"/>
                <a:ea typeface="宋体" pitchFamily="2" charset="-122"/>
                <a:cs typeface="Times New Roman" pitchFamily="18" charset="0"/>
              </a:rPr>
              <a:t>5400</a:t>
            </a:r>
            <a:r>
              <a:rPr lang="zh-CN" altLang="en-US" sz="2000" b="1" dirty="0">
                <a:solidFill>
                  <a:srgbClr val="FF3B3B"/>
                </a:solidFill>
                <a:latin typeface="Times New Roman" pitchFamily="18" charset="0"/>
                <a:ea typeface="宋体" pitchFamily="2" charset="-122"/>
                <a:cs typeface="Times New Roman" pitchFamily="18" charset="0"/>
              </a:rPr>
              <a:t>元</a:t>
            </a:r>
            <a:r>
              <a:rPr lang="en-US" altLang="zh-CN" sz="2000" b="1" dirty="0">
                <a:solidFill>
                  <a:srgbClr val="FF3B3B"/>
                </a:solidFill>
                <a:latin typeface="Times New Roman" pitchFamily="18" charset="0"/>
                <a:ea typeface="宋体" pitchFamily="2" charset="-122"/>
                <a:cs typeface="Times New Roman" pitchFamily="18" charset="0"/>
              </a:rPr>
              <a:t>/</a:t>
            </a:r>
            <a:r>
              <a:rPr lang="zh-CN" altLang="en-US" sz="2000" b="1" dirty="0">
                <a:solidFill>
                  <a:srgbClr val="FF3B3B"/>
                </a:solidFill>
                <a:latin typeface="Times New Roman" pitchFamily="18" charset="0"/>
                <a:ea typeface="宋体" pitchFamily="2" charset="-122"/>
                <a:cs typeface="Times New Roman" pitchFamily="18" charset="0"/>
              </a:rPr>
              <a:t>生</a:t>
            </a:r>
            <a:r>
              <a:rPr lang="en-US" altLang="zh-CN" sz="2000" b="1" dirty="0">
                <a:solidFill>
                  <a:srgbClr val="FF3B3B"/>
                </a:solidFill>
                <a:latin typeface="Times New Roman" pitchFamily="18" charset="0"/>
                <a:ea typeface="宋体" pitchFamily="2" charset="-122"/>
                <a:cs typeface="Times New Roman" pitchFamily="18" charset="0"/>
              </a:rPr>
              <a:t>/</a:t>
            </a:r>
            <a:r>
              <a:rPr lang="zh-CN" altLang="en-US" sz="2000" b="1" dirty="0">
                <a:solidFill>
                  <a:srgbClr val="FF3B3B"/>
                </a:solidFill>
                <a:latin typeface="Times New Roman" pitchFamily="18" charset="0"/>
                <a:ea typeface="宋体" pitchFamily="2" charset="-122"/>
                <a:cs typeface="Times New Roman" pitchFamily="18" charset="0"/>
              </a:rPr>
              <a:t>年</a:t>
            </a:r>
            <a:endParaRPr lang="en-US" altLang="zh-CN" sz="2000" b="1" dirty="0">
              <a:solidFill>
                <a:srgbClr val="C00000"/>
              </a:solidFill>
              <a:latin typeface="黑体" pitchFamily="49" charset="-122"/>
              <a:ea typeface="黑体" pitchFamily="49"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61" name="组合 61"/>
          <p:cNvGrpSpPr/>
          <p:nvPr/>
        </p:nvGrpSpPr>
        <p:grpSpPr bwMode="auto">
          <a:xfrm>
            <a:off x="0" y="898525"/>
            <a:ext cx="2474913" cy="654050"/>
            <a:chOff x="9717088" y="846138"/>
            <a:chExt cx="2474912"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10013892" y="917575"/>
              <a:ext cx="20669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800" b="1" dirty="0">
                  <a:solidFill>
                    <a:srgbClr val="FF0000"/>
                  </a:solidFill>
                  <a:latin typeface="Cambria Math" pitchFamily="18" charset="0"/>
                </a:rPr>
                <a:t>奖学金评定</a:t>
              </a:r>
              <a:endParaRPr lang="zh-CN" altLang="en-US" sz="2800" b="1" dirty="0">
                <a:solidFill>
                  <a:srgbClr val="FF0000"/>
                </a:solidFill>
                <a:latin typeface="Cambria Math" pitchFamily="18" charset="0"/>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441958" y="3701441"/>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sp>
        <p:nvSpPr>
          <p:cNvPr id="8" name="矩形 7"/>
          <p:cNvSpPr/>
          <p:nvPr userDrawn="1"/>
        </p:nvSpPr>
        <p:spPr>
          <a:xfrm>
            <a:off x="8802631"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pic>
        <p:nvPicPr>
          <p:cNvPr id="3" name="图片 2"/>
          <p:cNvPicPr>
            <a:picLocks noChangeAspect="1"/>
          </p:cNvPicPr>
          <p:nvPr/>
        </p:nvPicPr>
        <p:blipFill>
          <a:blip r:embed="rId1"/>
          <a:stretch>
            <a:fillRect/>
          </a:stretch>
        </p:blipFill>
        <p:spPr>
          <a:xfrm>
            <a:off x="2454275" y="880110"/>
            <a:ext cx="9603105" cy="554228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61" name="组合 61"/>
          <p:cNvGrpSpPr/>
          <p:nvPr/>
        </p:nvGrpSpPr>
        <p:grpSpPr bwMode="auto">
          <a:xfrm>
            <a:off x="0" y="898525"/>
            <a:ext cx="2756535" cy="654050"/>
            <a:chOff x="9717088" y="846138"/>
            <a:chExt cx="2475229"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9938068" y="917258"/>
              <a:ext cx="2254249"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en-US" altLang="zh-CN" sz="2800" b="1" dirty="0">
                  <a:solidFill>
                    <a:srgbClr val="FF0000"/>
                  </a:solidFill>
                  <a:latin typeface="Cambria Math" pitchFamily="18" charset="0"/>
                </a:rPr>
                <a:t> </a:t>
              </a:r>
              <a:r>
                <a:rPr lang="zh-CN" altLang="en-US" sz="2800" b="1" dirty="0">
                  <a:solidFill>
                    <a:srgbClr val="FF0000"/>
                  </a:solidFill>
                  <a:latin typeface="Cambria Math" pitchFamily="18" charset="0"/>
                </a:rPr>
                <a:t>奖学金新政策</a:t>
              </a:r>
              <a:endParaRPr lang="zh-CN" altLang="en-US" sz="2800" b="1" dirty="0">
                <a:solidFill>
                  <a:srgbClr val="FF0000"/>
                </a:solidFill>
                <a:latin typeface="Cambria Math" pitchFamily="18" charset="0"/>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441958" y="3701441"/>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sp>
        <p:nvSpPr>
          <p:cNvPr id="8" name="矩形 7"/>
          <p:cNvSpPr/>
          <p:nvPr userDrawn="1"/>
        </p:nvSpPr>
        <p:spPr>
          <a:xfrm>
            <a:off x="8723891"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sp>
        <p:nvSpPr>
          <p:cNvPr id="38" name="矩形 37"/>
          <p:cNvSpPr/>
          <p:nvPr/>
        </p:nvSpPr>
        <p:spPr>
          <a:xfrm>
            <a:off x="411480" y="1574800"/>
            <a:ext cx="11496675" cy="4717415"/>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indent="406400" algn="just">
              <a:lnSpc>
                <a:spcPct val="150000"/>
              </a:lnSpc>
            </a:pPr>
            <a:r>
              <a:rPr lang="en-US" altLang="zh-CN" sz="3200" b="1" dirty="0">
                <a:ln>
                  <a:noFill/>
                </a:ln>
                <a:solidFill>
                  <a:schemeClr val="tx1"/>
                </a:solidFill>
                <a:effectLst/>
                <a:latin typeface="Times New Roman" pitchFamily="18" charset="0"/>
                <a:cs typeface="Times New Roman" pitchFamily="18" charset="0"/>
                <a:sym typeface="+mn-ea"/>
              </a:rPr>
              <a:t> </a:t>
            </a:r>
            <a:r>
              <a:rPr lang="en-US" altLang="zh-CN" sz="3200" b="1" dirty="0">
                <a:ln>
                  <a:noFill/>
                </a:ln>
                <a:solidFill>
                  <a:schemeClr val="tx1"/>
                </a:solidFill>
                <a:effectLst/>
                <a:latin typeface="仿宋" charset="-122"/>
                <a:ea typeface="仿宋" charset="-122"/>
                <a:cs typeface="仿宋" charset="-122"/>
                <a:sym typeface="+mn-ea"/>
              </a:rPr>
              <a:t>   </a:t>
            </a:r>
            <a:r>
              <a:rPr lang="zh-CN" altLang="en-US" sz="3200" b="1" dirty="0">
                <a:ln>
                  <a:noFill/>
                </a:ln>
                <a:solidFill>
                  <a:schemeClr val="tx1"/>
                </a:solidFill>
                <a:effectLst/>
                <a:latin typeface="仿宋" charset="-122"/>
                <a:ea typeface="仿宋" charset="-122"/>
                <a:cs typeface="仿宋" charset="-122"/>
                <a:sym typeface="+mn-ea"/>
              </a:rPr>
              <a:t>二、三年级研究生取得以下标志性研究成果，相应增加所在培养单位奖学金指标：以</a:t>
            </a:r>
            <a:r>
              <a:rPr lang="zh-CN" altLang="en-US" sz="3200" b="1" dirty="0">
                <a:ln>
                  <a:noFill/>
                </a:ln>
                <a:solidFill>
                  <a:srgbClr val="0000FF"/>
                </a:solidFill>
                <a:effectLst/>
                <a:latin typeface="仿宋" charset="-122"/>
                <a:ea typeface="仿宋" charset="-122"/>
                <a:cs typeface="仿宋" charset="-122"/>
                <a:sym typeface="+mn-ea"/>
              </a:rPr>
              <a:t>第一作者</a:t>
            </a:r>
            <a:r>
              <a:rPr lang="zh-CN" altLang="en-US" sz="3200" b="1" dirty="0">
                <a:ln>
                  <a:noFill/>
                </a:ln>
                <a:solidFill>
                  <a:schemeClr val="tx1"/>
                </a:solidFill>
                <a:effectLst/>
                <a:latin typeface="仿宋" charset="-122"/>
                <a:ea typeface="仿宋" charset="-122"/>
                <a:cs typeface="仿宋" charset="-122"/>
                <a:sym typeface="+mn-ea"/>
              </a:rPr>
              <a:t>身份并以</a:t>
            </a:r>
            <a:r>
              <a:rPr lang="zh-CN" altLang="en-US" sz="3200" b="1" dirty="0">
                <a:ln>
                  <a:noFill/>
                </a:ln>
                <a:solidFill>
                  <a:srgbClr val="0000FF"/>
                </a:solidFill>
                <a:effectLst/>
                <a:latin typeface="仿宋" charset="-122"/>
                <a:ea typeface="仿宋" charset="-122"/>
                <a:cs typeface="仿宋" charset="-122"/>
                <a:sym typeface="+mn-ea"/>
              </a:rPr>
              <a:t>四川师范大学为第一作者单位</a:t>
            </a:r>
            <a:r>
              <a:rPr lang="zh-CN" altLang="en-US" sz="3200" b="1" dirty="0">
                <a:ln>
                  <a:noFill/>
                </a:ln>
                <a:solidFill>
                  <a:schemeClr val="tx1"/>
                </a:solidFill>
                <a:effectLst/>
                <a:latin typeface="仿宋" charset="-122"/>
                <a:ea typeface="仿宋" charset="-122"/>
                <a:cs typeface="仿宋" charset="-122"/>
                <a:sym typeface="+mn-ea"/>
              </a:rPr>
              <a:t>在</a:t>
            </a:r>
            <a:r>
              <a:rPr lang="en-US" altLang="zh-CN" sz="3200" b="1" dirty="0">
                <a:ln>
                  <a:noFill/>
                </a:ln>
                <a:solidFill>
                  <a:schemeClr val="tx1"/>
                </a:solidFill>
                <a:effectLst/>
                <a:latin typeface="仿宋" charset="-122"/>
                <a:ea typeface="仿宋" charset="-122"/>
                <a:cs typeface="仿宋" charset="-122"/>
                <a:sym typeface="+mn-ea"/>
              </a:rPr>
              <a:t>SCIENCE</a:t>
            </a:r>
            <a:r>
              <a:rPr lang="zh-CN" altLang="en-US" sz="3200" b="1" dirty="0">
                <a:ln>
                  <a:noFill/>
                </a:ln>
                <a:solidFill>
                  <a:schemeClr val="tx1"/>
                </a:solidFill>
                <a:effectLst/>
                <a:latin typeface="仿宋" charset="-122"/>
                <a:ea typeface="仿宋" charset="-122"/>
                <a:cs typeface="仿宋" charset="-122"/>
                <a:sym typeface="+mn-ea"/>
              </a:rPr>
              <a:t>、</a:t>
            </a:r>
            <a:r>
              <a:rPr lang="en-US" altLang="zh-CN" sz="3200" b="1" dirty="0">
                <a:ln>
                  <a:noFill/>
                </a:ln>
                <a:solidFill>
                  <a:schemeClr val="tx1"/>
                </a:solidFill>
                <a:effectLst/>
                <a:latin typeface="仿宋" charset="-122"/>
                <a:ea typeface="仿宋" charset="-122"/>
                <a:cs typeface="仿宋" charset="-122"/>
                <a:sym typeface="+mn-ea"/>
              </a:rPr>
              <a:t>NATURE</a:t>
            </a:r>
            <a:r>
              <a:rPr lang="zh-CN" altLang="en-US" sz="3200" b="1" dirty="0">
                <a:ln>
                  <a:noFill/>
                </a:ln>
                <a:solidFill>
                  <a:schemeClr val="tx1"/>
                </a:solidFill>
                <a:effectLst/>
                <a:latin typeface="仿宋" charset="-122"/>
                <a:ea typeface="仿宋" charset="-122"/>
                <a:cs typeface="仿宋" charset="-122"/>
                <a:sym typeface="+mn-ea"/>
              </a:rPr>
              <a:t>、</a:t>
            </a:r>
            <a:r>
              <a:rPr lang="en-US" altLang="zh-CN" sz="3200" b="1" dirty="0">
                <a:ln>
                  <a:noFill/>
                </a:ln>
                <a:solidFill>
                  <a:schemeClr val="tx1"/>
                </a:solidFill>
                <a:effectLst/>
                <a:latin typeface="仿宋" charset="-122"/>
                <a:ea typeface="仿宋" charset="-122"/>
                <a:cs typeface="仿宋" charset="-122"/>
                <a:sym typeface="+mn-ea"/>
              </a:rPr>
              <a:t>SCI/SSCI</a:t>
            </a:r>
            <a:r>
              <a:rPr lang="zh-CN" altLang="en-US" sz="3200" b="1" dirty="0">
                <a:ln>
                  <a:noFill/>
                </a:ln>
                <a:solidFill>
                  <a:schemeClr val="tx1"/>
                </a:solidFill>
                <a:effectLst/>
                <a:latin typeface="仿宋" charset="-122"/>
                <a:ea typeface="仿宋" charset="-122"/>
                <a:cs typeface="仿宋" charset="-122"/>
                <a:sym typeface="+mn-ea"/>
              </a:rPr>
              <a:t>一区、二区、三区、</a:t>
            </a:r>
            <a:r>
              <a:rPr lang="en-US" altLang="zh-CN" sz="3200" b="1" dirty="0">
                <a:ln>
                  <a:noFill/>
                </a:ln>
                <a:solidFill>
                  <a:schemeClr val="tx1"/>
                </a:solidFill>
                <a:effectLst/>
                <a:latin typeface="仿宋" charset="-122"/>
                <a:ea typeface="仿宋" charset="-122"/>
                <a:cs typeface="仿宋" charset="-122"/>
                <a:sym typeface="+mn-ea"/>
              </a:rPr>
              <a:t>ESI</a:t>
            </a:r>
            <a:r>
              <a:rPr lang="zh-CN" altLang="en-US" sz="3200" b="1" dirty="0">
                <a:ln>
                  <a:noFill/>
                </a:ln>
                <a:solidFill>
                  <a:schemeClr val="tx1"/>
                </a:solidFill>
                <a:effectLst/>
                <a:latin typeface="仿宋" charset="-122"/>
                <a:ea typeface="仿宋" charset="-122"/>
                <a:cs typeface="仿宋" charset="-122"/>
                <a:sym typeface="+mn-ea"/>
              </a:rPr>
              <a:t>高被引论文</a:t>
            </a:r>
            <a:r>
              <a:rPr lang="en-US" altLang="zh-CN" sz="3200" b="1" dirty="0">
                <a:ln>
                  <a:noFill/>
                </a:ln>
                <a:solidFill>
                  <a:schemeClr val="tx1"/>
                </a:solidFill>
                <a:effectLst/>
                <a:latin typeface="仿宋" charset="-122"/>
                <a:ea typeface="仿宋" charset="-122"/>
                <a:cs typeface="仿宋" charset="-122"/>
                <a:sym typeface="+mn-ea"/>
              </a:rPr>
              <a:t>(</a:t>
            </a:r>
            <a:r>
              <a:rPr lang="zh-CN" altLang="en-US" sz="3200" b="1" dirty="0">
                <a:ln>
                  <a:noFill/>
                </a:ln>
                <a:solidFill>
                  <a:schemeClr val="tx1"/>
                </a:solidFill>
                <a:effectLst/>
                <a:latin typeface="仿宋" charset="-122"/>
                <a:ea typeface="仿宋" charset="-122"/>
                <a:cs typeface="仿宋" charset="-122"/>
                <a:sym typeface="+mn-ea"/>
              </a:rPr>
              <a:t>含扩展版</a:t>
            </a:r>
            <a:r>
              <a:rPr lang="en-US" altLang="zh-CN" sz="3200" b="1" dirty="0">
                <a:ln>
                  <a:noFill/>
                </a:ln>
                <a:solidFill>
                  <a:schemeClr val="tx1"/>
                </a:solidFill>
                <a:effectLst/>
                <a:latin typeface="仿宋" charset="-122"/>
                <a:ea typeface="仿宋" charset="-122"/>
                <a:cs typeface="仿宋" charset="-122"/>
                <a:sym typeface="+mn-ea"/>
              </a:rPr>
              <a:t>)</a:t>
            </a:r>
            <a:r>
              <a:rPr lang="zh-CN" altLang="en-US" sz="3200" b="1" dirty="0">
                <a:ln>
                  <a:noFill/>
                </a:ln>
                <a:solidFill>
                  <a:schemeClr val="tx1"/>
                </a:solidFill>
                <a:effectLst/>
                <a:latin typeface="仿宋" charset="-122"/>
                <a:ea typeface="仿宋" charset="-122"/>
                <a:cs typeface="仿宋" charset="-122"/>
                <a:sym typeface="+mn-ea"/>
              </a:rPr>
              <a:t>学术期刊发表论文，</a:t>
            </a:r>
            <a:r>
              <a:rPr lang="zh-CN" altLang="en-US" sz="3200" b="1" dirty="0">
                <a:ln>
                  <a:noFill/>
                </a:ln>
                <a:solidFill>
                  <a:srgbClr val="0000FF"/>
                </a:solidFill>
                <a:effectLst/>
                <a:latin typeface="仿宋" charset="-122"/>
                <a:ea typeface="仿宋" charset="-122"/>
                <a:cs typeface="仿宋" charset="-122"/>
                <a:sym typeface="+mn-ea"/>
              </a:rPr>
              <a:t>每篇</a:t>
            </a:r>
            <a:r>
              <a:rPr lang="zh-CN" altLang="en-US" sz="3200" b="1" dirty="0">
                <a:ln>
                  <a:noFill/>
                </a:ln>
                <a:solidFill>
                  <a:schemeClr val="tx1"/>
                </a:solidFill>
                <a:effectLst/>
                <a:latin typeface="仿宋" charset="-122"/>
                <a:ea typeface="仿宋" charset="-122"/>
                <a:cs typeface="仿宋" charset="-122"/>
                <a:sym typeface="+mn-ea"/>
              </a:rPr>
              <a:t>增加一等学业奖学金</a:t>
            </a:r>
            <a:r>
              <a:rPr lang="en-US" altLang="zh-CN" sz="3200" b="1" dirty="0">
                <a:ln>
                  <a:noFill/>
                </a:ln>
                <a:solidFill>
                  <a:srgbClr val="0000FF"/>
                </a:solidFill>
                <a:effectLst/>
                <a:latin typeface="仿宋" charset="-122"/>
                <a:ea typeface="仿宋" charset="-122"/>
                <a:cs typeface="仿宋" charset="-122"/>
                <a:sym typeface="+mn-ea"/>
              </a:rPr>
              <a:t>1</a:t>
            </a:r>
            <a:r>
              <a:rPr lang="zh-CN" altLang="en-US" sz="3200" b="1" dirty="0">
                <a:ln>
                  <a:noFill/>
                </a:ln>
                <a:solidFill>
                  <a:schemeClr val="tx1"/>
                </a:solidFill>
                <a:effectLst/>
                <a:latin typeface="仿宋" charset="-122"/>
                <a:ea typeface="仿宋" charset="-122"/>
                <a:cs typeface="仿宋" charset="-122"/>
                <a:sym typeface="+mn-ea"/>
              </a:rPr>
              <a:t>个指标；</a:t>
            </a:r>
            <a:r>
              <a:rPr lang="zh-CN" altLang="en-US" sz="3200" b="1" dirty="0">
                <a:solidFill>
                  <a:srgbClr val="FF0000"/>
                </a:solidFill>
                <a:latin typeface="仿宋" charset="-122"/>
                <a:ea typeface="仿宋" charset="-122"/>
                <a:cs typeface="仿宋" charset="-122"/>
                <a:sym typeface="+mn-ea"/>
              </a:rPr>
              <a:t>二三年级的奖学金覆盖率</a:t>
            </a:r>
            <a:r>
              <a:rPr lang="en-US" altLang="zh-CN" sz="3200" b="1" dirty="0">
                <a:solidFill>
                  <a:srgbClr val="FF0000"/>
                </a:solidFill>
                <a:latin typeface="仿宋" charset="-122"/>
                <a:ea typeface="仿宋" charset="-122"/>
                <a:cs typeface="仿宋" charset="-122"/>
                <a:sym typeface="+mn-ea"/>
              </a:rPr>
              <a:t>100%</a:t>
            </a:r>
            <a:r>
              <a:rPr lang="zh-CN" altLang="en-US" sz="3200" b="1" dirty="0">
                <a:solidFill>
                  <a:srgbClr val="FF0000"/>
                </a:solidFill>
                <a:latin typeface="仿宋" charset="-122"/>
                <a:ea typeface="仿宋" charset="-122"/>
                <a:cs typeface="仿宋" charset="-122"/>
                <a:sym typeface="+mn-ea"/>
              </a:rPr>
              <a:t>，最低</a:t>
            </a:r>
            <a:r>
              <a:rPr lang="en-US" altLang="zh-CN" sz="3200" b="1" dirty="0">
                <a:solidFill>
                  <a:srgbClr val="FF0000"/>
                </a:solidFill>
                <a:latin typeface="仿宋" charset="-122"/>
                <a:ea typeface="仿宋" charset="-122"/>
                <a:cs typeface="仿宋" charset="-122"/>
                <a:sym typeface="+mn-ea"/>
              </a:rPr>
              <a:t>5000</a:t>
            </a:r>
            <a:r>
              <a:rPr lang="zh-CN" altLang="en-US" sz="3200" b="1" dirty="0">
                <a:solidFill>
                  <a:srgbClr val="FF0000"/>
                </a:solidFill>
                <a:latin typeface="仿宋" charset="-122"/>
                <a:ea typeface="仿宋" charset="-122"/>
                <a:cs typeface="仿宋" charset="-122"/>
                <a:sym typeface="+mn-ea"/>
              </a:rPr>
              <a:t>元</a:t>
            </a:r>
            <a:r>
              <a:rPr lang="en-US" altLang="zh-CN" sz="3200" b="1" dirty="0">
                <a:solidFill>
                  <a:srgbClr val="FF0000"/>
                </a:solidFill>
                <a:latin typeface="仿宋" charset="-122"/>
                <a:ea typeface="仿宋" charset="-122"/>
                <a:cs typeface="仿宋" charset="-122"/>
                <a:sym typeface="+mn-ea"/>
              </a:rPr>
              <a:t>/</a:t>
            </a:r>
            <a:r>
              <a:rPr lang="zh-CN" altLang="en-US" sz="3200" b="1" dirty="0">
                <a:solidFill>
                  <a:srgbClr val="FF0000"/>
                </a:solidFill>
                <a:latin typeface="仿宋" charset="-122"/>
                <a:ea typeface="仿宋" charset="-122"/>
                <a:cs typeface="仿宋" charset="-122"/>
                <a:sym typeface="+mn-ea"/>
              </a:rPr>
              <a:t>生。</a:t>
            </a:r>
            <a:endParaRPr lang="zh-CN" altLang="en-US" sz="3200" noProof="1">
              <a:latin typeface="仿宋" charset="-122"/>
              <a:ea typeface="仿宋" charset="-122"/>
              <a:cs typeface="仿宋"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61" name="组合 61"/>
          <p:cNvGrpSpPr/>
          <p:nvPr/>
        </p:nvGrpSpPr>
        <p:grpSpPr bwMode="auto">
          <a:xfrm>
            <a:off x="-50165" y="899160"/>
            <a:ext cx="2474913" cy="654050"/>
            <a:chOff x="9717088" y="846138"/>
            <a:chExt cx="2474912"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9938327" y="917575"/>
              <a:ext cx="20669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800" b="1" dirty="0">
                  <a:solidFill>
                    <a:schemeClr val="bg1"/>
                  </a:solidFill>
                  <a:latin typeface="Cambria Math" pitchFamily="18" charset="0"/>
                </a:rPr>
                <a:t>就业方向</a:t>
              </a:r>
              <a:endParaRPr lang="zh-CN" altLang="en-US" sz="2800" b="1" dirty="0">
                <a:solidFill>
                  <a:schemeClr val="bg1"/>
                </a:solidFill>
                <a:latin typeface="Cambria Math" pitchFamily="18" charset="0"/>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441958" y="3701441"/>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grpSp>
        <p:nvGrpSpPr>
          <p:cNvPr id="16" name="组合 56"/>
          <p:cNvGrpSpPr/>
          <p:nvPr/>
        </p:nvGrpSpPr>
        <p:grpSpPr bwMode="auto">
          <a:xfrm>
            <a:off x="532813" y="3292522"/>
            <a:ext cx="1583690" cy="620395"/>
            <a:chOff x="981710" y="2766542"/>
            <a:chExt cx="1584213" cy="619817"/>
          </a:xfrm>
        </p:grpSpPr>
        <p:sp>
          <p:nvSpPr>
            <p:cNvPr id="17" name="五边形 57"/>
            <p:cNvSpPr/>
            <p:nvPr/>
          </p:nvSpPr>
          <p:spPr>
            <a:xfrm>
              <a:off x="981710" y="2766542"/>
              <a:ext cx="1343469" cy="518629"/>
            </a:xfrm>
            <a:prstGeom prst="homePlat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lang="zh-CN" altLang="en-US"/>
            </a:p>
          </p:txBody>
        </p:sp>
        <p:sp>
          <p:nvSpPr>
            <p:cNvPr id="18" name="五边形 58"/>
            <p:cNvSpPr/>
            <p:nvPr/>
          </p:nvSpPr>
          <p:spPr>
            <a:xfrm>
              <a:off x="981710" y="2867413"/>
              <a:ext cx="1584213" cy="518946"/>
            </a:xfrm>
            <a:prstGeom prst="homePlat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r>
                <a:rPr lang="zh-CN" altLang="en-US" sz="2000" b="1" dirty="0"/>
                <a:t>博士录取数</a:t>
              </a:r>
              <a:endParaRPr lang="zh-CN" altLang="en-US" b="1" dirty="0"/>
            </a:p>
          </p:txBody>
        </p:sp>
      </p:grpSp>
      <p:sp>
        <p:nvSpPr>
          <p:cNvPr id="3" name="Text Box 17"/>
          <p:cNvSpPr txBox="1">
            <a:spLocks noChangeArrowheads="1"/>
          </p:cNvSpPr>
          <p:nvPr/>
        </p:nvSpPr>
        <p:spPr bwMode="auto">
          <a:xfrm>
            <a:off x="9237345" y="1346835"/>
            <a:ext cx="209486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中国科学院</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4" name="Text Box 17"/>
          <p:cNvSpPr txBox="1">
            <a:spLocks noChangeArrowheads="1"/>
          </p:cNvSpPr>
          <p:nvPr/>
        </p:nvSpPr>
        <p:spPr bwMode="auto">
          <a:xfrm>
            <a:off x="9236710" y="2156460"/>
            <a:ext cx="2117090"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清华大学</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8" name="矩形 7"/>
          <p:cNvSpPr/>
          <p:nvPr userDrawn="1"/>
        </p:nvSpPr>
        <p:spPr>
          <a:xfrm>
            <a:off x="8782946"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graphicFrame>
        <p:nvGraphicFramePr>
          <p:cNvPr id="5" name="图表 4"/>
          <p:cNvGraphicFramePr/>
          <p:nvPr/>
        </p:nvGraphicFramePr>
        <p:xfrm>
          <a:off x="2397125" y="2201545"/>
          <a:ext cx="6332220" cy="3893820"/>
        </p:xfrm>
        <a:graphic>
          <a:graphicData uri="http://schemas.openxmlformats.org/drawingml/2006/chart">
            <c:chart xmlns:c="http://schemas.openxmlformats.org/drawingml/2006/chart" xmlns:r="http://schemas.openxmlformats.org/officeDocument/2006/relationships" r:id="rId1"/>
          </a:graphicData>
        </a:graphic>
      </p:graphicFrame>
      <p:sp>
        <p:nvSpPr>
          <p:cNvPr id="6" name="Text Box 17"/>
          <p:cNvSpPr txBox="1">
            <a:spLocks noChangeArrowheads="1"/>
          </p:cNvSpPr>
          <p:nvPr/>
        </p:nvSpPr>
        <p:spPr bwMode="auto">
          <a:xfrm>
            <a:off x="9256395" y="2985135"/>
            <a:ext cx="209486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厦门大学</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7" name="Text Box 17"/>
          <p:cNvSpPr txBox="1">
            <a:spLocks noChangeArrowheads="1"/>
          </p:cNvSpPr>
          <p:nvPr/>
        </p:nvSpPr>
        <p:spPr bwMode="auto">
          <a:xfrm>
            <a:off x="9253855" y="3803015"/>
            <a:ext cx="209486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中山大学</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9" name="Text Box 17"/>
          <p:cNvSpPr txBox="1">
            <a:spLocks noChangeArrowheads="1"/>
          </p:cNvSpPr>
          <p:nvPr/>
        </p:nvSpPr>
        <p:spPr bwMode="auto">
          <a:xfrm>
            <a:off x="9245600" y="4615180"/>
            <a:ext cx="209486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四川大学</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1" name="Text Box 17"/>
          <p:cNvSpPr txBox="1">
            <a:spLocks noChangeArrowheads="1"/>
          </p:cNvSpPr>
          <p:nvPr/>
        </p:nvSpPr>
        <p:spPr bwMode="auto">
          <a:xfrm>
            <a:off x="9245600" y="5435600"/>
            <a:ext cx="209486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电子科技大学</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0" name="文本框 69"/>
          <p:cNvSpPr txBox="1">
            <a:spLocks noChangeArrowheads="1"/>
          </p:cNvSpPr>
          <p:nvPr/>
        </p:nvSpPr>
        <p:spPr bwMode="auto">
          <a:xfrm>
            <a:off x="179329" y="4260532"/>
            <a:ext cx="2066926"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000" b="1" dirty="0">
                <a:solidFill>
                  <a:srgbClr val="FF0000"/>
                </a:solidFill>
                <a:latin typeface="Cambria Math" pitchFamily="18" charset="0"/>
              </a:rPr>
              <a:t>博士录取率</a:t>
            </a:r>
            <a:endParaRPr lang="zh-CN" altLang="en-US" sz="2000" b="1" dirty="0">
              <a:solidFill>
                <a:srgbClr val="FF0000"/>
              </a:solidFill>
              <a:latin typeface="Cambria Math" pitchFamily="18" charset="0"/>
            </a:endParaRPr>
          </a:p>
          <a:p>
            <a:pPr algn="ctr" eaLnBrk="1" hangingPunct="1"/>
            <a:r>
              <a:rPr lang="en-US" altLang="zh-CN" sz="2000" b="1" dirty="0">
                <a:solidFill>
                  <a:srgbClr val="FF0000"/>
                </a:solidFill>
                <a:latin typeface="Cambria Math" pitchFamily="18" charset="0"/>
              </a:rPr>
              <a:t>15%</a:t>
            </a:r>
            <a:r>
              <a:rPr lang="zh-CN" altLang="en-US" sz="2000" b="1" dirty="0">
                <a:solidFill>
                  <a:srgbClr val="FF0000"/>
                </a:solidFill>
                <a:latin typeface="Cambria Math" pitchFamily="18" charset="0"/>
              </a:rPr>
              <a:t>左右</a:t>
            </a:r>
            <a:endParaRPr lang="zh-CN" altLang="en-US" sz="2000" b="1" dirty="0">
              <a:solidFill>
                <a:srgbClr val="FF0000"/>
              </a:solidFill>
              <a:latin typeface="Cambria Math"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61" name="组合 61"/>
          <p:cNvGrpSpPr/>
          <p:nvPr/>
        </p:nvGrpSpPr>
        <p:grpSpPr bwMode="auto">
          <a:xfrm>
            <a:off x="0" y="898525"/>
            <a:ext cx="2474913" cy="654050"/>
            <a:chOff x="9717088" y="846138"/>
            <a:chExt cx="2474912"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9938327" y="917575"/>
              <a:ext cx="20669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800" b="1" dirty="0">
                  <a:solidFill>
                    <a:srgbClr val="FF0000"/>
                  </a:solidFill>
                  <a:latin typeface="Cambria Math" pitchFamily="18" charset="0"/>
                </a:rPr>
                <a:t>就业方向</a:t>
              </a:r>
              <a:endParaRPr lang="zh-CN" altLang="en-US" sz="2800" b="1" dirty="0">
                <a:solidFill>
                  <a:srgbClr val="FF0000"/>
                </a:solidFill>
                <a:latin typeface="Cambria Math" pitchFamily="18" charset="0"/>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441958" y="3701441"/>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grpSp>
        <p:nvGrpSpPr>
          <p:cNvPr id="16" name="组合 56"/>
          <p:cNvGrpSpPr/>
          <p:nvPr/>
        </p:nvGrpSpPr>
        <p:grpSpPr bwMode="auto">
          <a:xfrm>
            <a:off x="295308" y="3361100"/>
            <a:ext cx="1755140" cy="526098"/>
            <a:chOff x="614544" y="2500723"/>
            <a:chExt cx="1755720" cy="525608"/>
          </a:xfrm>
        </p:grpSpPr>
        <p:sp>
          <p:nvSpPr>
            <p:cNvPr id="17" name="五边形 57"/>
            <p:cNvSpPr/>
            <p:nvPr/>
          </p:nvSpPr>
          <p:spPr>
            <a:xfrm>
              <a:off x="981710" y="2507702"/>
              <a:ext cx="1343469" cy="518629"/>
            </a:xfrm>
            <a:prstGeom prst="homePlat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lang="zh-CN" altLang="en-US"/>
            </a:p>
          </p:txBody>
        </p:sp>
        <p:sp>
          <p:nvSpPr>
            <p:cNvPr id="18" name="五边形 58"/>
            <p:cNvSpPr/>
            <p:nvPr/>
          </p:nvSpPr>
          <p:spPr>
            <a:xfrm>
              <a:off x="614544" y="2500723"/>
              <a:ext cx="1755720" cy="518946"/>
            </a:xfrm>
            <a:prstGeom prst="homePlat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r>
                <a:rPr lang="zh-CN" altLang="en-US" b="1" dirty="0"/>
                <a:t>就业率百分百</a:t>
              </a:r>
              <a:endParaRPr lang="zh-CN" altLang="en-US" b="1" dirty="0"/>
            </a:p>
          </p:txBody>
        </p:sp>
      </p:grpSp>
      <p:sp>
        <p:nvSpPr>
          <p:cNvPr id="8" name="矩形 7"/>
          <p:cNvSpPr/>
          <p:nvPr userDrawn="1"/>
        </p:nvSpPr>
        <p:spPr>
          <a:xfrm>
            <a:off x="8802631"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pic>
        <p:nvPicPr>
          <p:cNvPr id="19" name="图片 18" descr="E]SPN%D)MG9W9POK43DHT4P"/>
          <p:cNvPicPr>
            <a:picLocks noChangeAspect="1"/>
          </p:cNvPicPr>
          <p:nvPr/>
        </p:nvPicPr>
        <p:blipFill>
          <a:blip r:embed="rId1"/>
          <a:stretch>
            <a:fillRect/>
          </a:stretch>
        </p:blipFill>
        <p:spPr>
          <a:xfrm>
            <a:off x="1877695" y="1583690"/>
            <a:ext cx="7401560" cy="4535805"/>
          </a:xfrm>
          <a:prstGeom prst="rect">
            <a:avLst/>
          </a:prstGeom>
        </p:spPr>
      </p:pic>
      <p:sp>
        <p:nvSpPr>
          <p:cNvPr id="3" name="Text Box 17"/>
          <p:cNvSpPr txBox="1">
            <a:spLocks noChangeArrowheads="1"/>
          </p:cNvSpPr>
          <p:nvPr/>
        </p:nvSpPr>
        <p:spPr bwMode="auto">
          <a:xfrm>
            <a:off x="8964295" y="1562735"/>
            <a:ext cx="2443480"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四川省环科院</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4" name="Text Box 17"/>
          <p:cNvSpPr txBox="1">
            <a:spLocks noChangeArrowheads="1"/>
          </p:cNvSpPr>
          <p:nvPr/>
        </p:nvSpPr>
        <p:spPr bwMode="auto">
          <a:xfrm>
            <a:off x="8964295" y="2339975"/>
            <a:ext cx="2465070"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各市区环境生态局</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5" name="Text Box 17"/>
          <p:cNvSpPr txBox="1">
            <a:spLocks noChangeArrowheads="1"/>
          </p:cNvSpPr>
          <p:nvPr/>
        </p:nvSpPr>
        <p:spPr bwMode="auto">
          <a:xfrm>
            <a:off x="8964930" y="3160395"/>
            <a:ext cx="246443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高等院校</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6" name="Text Box 17"/>
          <p:cNvSpPr txBox="1">
            <a:spLocks noChangeArrowheads="1"/>
          </p:cNvSpPr>
          <p:nvPr/>
        </p:nvSpPr>
        <p:spPr bwMode="auto">
          <a:xfrm>
            <a:off x="8964930" y="3948430"/>
            <a:ext cx="2496820"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省、市中小学</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7" name="Text Box 17"/>
          <p:cNvSpPr txBox="1">
            <a:spLocks noChangeArrowheads="1"/>
          </p:cNvSpPr>
          <p:nvPr/>
        </p:nvSpPr>
        <p:spPr bwMode="auto">
          <a:xfrm>
            <a:off x="8965565" y="4747260"/>
            <a:ext cx="2496185" cy="589915"/>
          </a:xfrm>
          <a:prstGeom prst="flowChartAlternateProcess">
            <a:avLst/>
          </a:prstGeom>
          <a:solidFill>
            <a:schemeClr val="accent3">
              <a:lumMod val="75000"/>
            </a:schemeClr>
          </a:solidFill>
          <a:ln>
            <a:tailEnd type="stealth"/>
          </a:ln>
        </p:spPr>
        <p:style>
          <a:lnRef idx="0">
            <a:schemeClr val="accent5"/>
          </a:lnRef>
          <a:fillRef idx="3">
            <a:schemeClr val="accent5"/>
          </a:fillRef>
          <a:effectRef idx="3">
            <a:schemeClr val="accent5"/>
          </a:effectRef>
          <a:fontRef idx="minor">
            <a:schemeClr val="lt1"/>
          </a:fontRef>
        </p:style>
        <p:txBody>
          <a:bodyPr anchor="ctr" anchorCtr="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sz="2000" b="1"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知名企业</a:t>
            </a:r>
            <a:endParaRPr lang="zh-CN" sz="2000" b="1" noProof="1">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8"/>
          <p:cNvGrpSpPr/>
          <p:nvPr/>
        </p:nvGrpSpPr>
        <p:grpSpPr bwMode="auto">
          <a:xfrm>
            <a:off x="386978" y="1132961"/>
            <a:ext cx="3057842" cy="641350"/>
            <a:chOff x="770255" y="1468438"/>
            <a:chExt cx="3057715" cy="641350"/>
          </a:xfrm>
        </p:grpSpPr>
        <p:grpSp>
          <p:nvGrpSpPr>
            <p:cNvPr id="3" name="组合 29"/>
            <p:cNvGrpSpPr/>
            <p:nvPr/>
          </p:nvGrpSpPr>
          <p:grpSpPr bwMode="auto">
            <a:xfrm>
              <a:off x="770255" y="1468438"/>
              <a:ext cx="535391" cy="641350"/>
              <a:chOff x="770255" y="1468438"/>
              <a:chExt cx="535391" cy="641350"/>
            </a:xfrm>
          </p:grpSpPr>
          <p:sp>
            <p:nvSpPr>
              <p:cNvPr id="8" name="燕尾形 34"/>
              <p:cNvSpPr/>
              <p:nvPr/>
            </p:nvSpPr>
            <p:spPr>
              <a:xfrm>
                <a:off x="770255" y="1468438"/>
                <a:ext cx="422258" cy="573087"/>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9" name="燕尾形 35"/>
              <p:cNvSpPr/>
              <p:nvPr/>
            </p:nvSpPr>
            <p:spPr>
              <a:xfrm>
                <a:off x="882962" y="1536700"/>
                <a:ext cx="422258" cy="573088"/>
              </a:xfrm>
              <a:prstGeom prst="chevr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grpSp>
          <p:nvGrpSpPr>
            <p:cNvPr id="4" name="组合 30"/>
            <p:cNvGrpSpPr/>
            <p:nvPr/>
          </p:nvGrpSpPr>
          <p:grpSpPr bwMode="auto">
            <a:xfrm>
              <a:off x="1351256" y="2035175"/>
              <a:ext cx="2011650" cy="15220"/>
              <a:chOff x="1305536" y="2042795"/>
              <a:chExt cx="2011650" cy="15220"/>
            </a:xfrm>
          </p:grpSpPr>
          <p:cxnSp>
            <p:nvCxnSpPr>
              <p:cNvPr id="6" name="直接连接符 5"/>
              <p:cNvCxnSpPr/>
              <p:nvPr/>
            </p:nvCxnSpPr>
            <p:spPr>
              <a:xfrm>
                <a:off x="1305536" y="2042795"/>
                <a:ext cx="1789037"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836111" y="2058015"/>
                <a:ext cx="1481075"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 name="TextBox 31"/>
            <p:cNvSpPr txBox="1"/>
            <p:nvPr/>
          </p:nvSpPr>
          <p:spPr>
            <a:xfrm>
              <a:off x="1511586" y="1527175"/>
              <a:ext cx="2316384" cy="518160"/>
            </a:xfrm>
            <a:prstGeom prst="rect">
              <a:avLst/>
            </a:prstGeom>
            <a:noFill/>
          </p:spPr>
          <p:txBody>
            <a:bodyPr wrap="none">
              <a:spAutoFit/>
            </a:bodyPr>
            <a:lstStyle/>
            <a:p>
              <a:pPr>
                <a:defRPr/>
              </a:pPr>
              <a:r>
                <a:rPr lang="zh-CN" altLang="en-US" sz="2800" b="1" dirty="0">
                  <a:solidFill>
                    <a:schemeClr val="accent2">
                      <a:lumMod val="75000"/>
                    </a:schemeClr>
                  </a:solidFill>
                </a:rPr>
                <a:t>优秀校友代表</a:t>
              </a:r>
              <a:endParaRPr lang="zh-CN" altLang="en-US" sz="2800" b="1" dirty="0">
                <a:solidFill>
                  <a:schemeClr val="accent2">
                    <a:lumMod val="75000"/>
                  </a:schemeClr>
                </a:solidFill>
              </a:endParaRPr>
            </a:p>
          </p:txBody>
        </p:sp>
      </p:grpSp>
      <p:grpSp>
        <p:nvGrpSpPr>
          <p:cNvPr id="10" name="组合 6"/>
          <p:cNvGrpSpPr/>
          <p:nvPr/>
        </p:nvGrpSpPr>
        <p:grpSpPr bwMode="auto">
          <a:xfrm>
            <a:off x="1033780" y="1853263"/>
            <a:ext cx="9501823" cy="5566729"/>
            <a:chOff x="1656503" y="1078475"/>
            <a:chExt cx="7397360" cy="4201219"/>
          </a:xfrm>
        </p:grpSpPr>
        <p:grpSp>
          <p:nvGrpSpPr>
            <p:cNvPr id="11" name="组合 16"/>
            <p:cNvGrpSpPr/>
            <p:nvPr/>
          </p:nvGrpSpPr>
          <p:grpSpPr bwMode="auto">
            <a:xfrm>
              <a:off x="1656503" y="1105114"/>
              <a:ext cx="1640041" cy="3673059"/>
              <a:chOff x="1656503" y="1105114"/>
              <a:chExt cx="1640041" cy="3673059"/>
            </a:xfrm>
          </p:grpSpPr>
          <p:grpSp>
            <p:nvGrpSpPr>
              <p:cNvPr id="44" name="组合 17"/>
              <p:cNvGrpSpPr/>
              <p:nvPr/>
            </p:nvGrpSpPr>
            <p:grpSpPr bwMode="auto">
              <a:xfrm>
                <a:off x="1656503" y="2967861"/>
                <a:ext cx="1640041" cy="1810312"/>
                <a:chOff x="1586511" y="2952284"/>
                <a:chExt cx="1640041" cy="1810312"/>
              </a:xfrm>
            </p:grpSpPr>
            <p:sp>
              <p:nvSpPr>
                <p:cNvPr id="49" name="等腰三角形 15"/>
                <p:cNvSpPr>
                  <a:spLocks noChangeArrowheads="1"/>
                </p:cNvSpPr>
                <p:nvPr/>
              </p:nvSpPr>
              <p:spPr bwMode="auto">
                <a:xfrm flipV="1">
                  <a:off x="2295918" y="2952284"/>
                  <a:ext cx="216283" cy="144968"/>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nchor="ctr"/>
                <a:lstStyle/>
                <a:p>
                  <a:pPr algn="ctr" defTabSz="913765">
                    <a:defRPr/>
                  </a:pPr>
                  <a:endParaRPr lang="zh-CN" altLang="zh-CN">
                    <a:solidFill>
                      <a:schemeClr val="tx1">
                        <a:lumMod val="75000"/>
                      </a:schemeClr>
                    </a:solidFill>
                    <a:latin typeface="Arial" pitchFamily="34" charset="0"/>
                    <a:cs typeface="宋体" pitchFamily="2" charset="-122"/>
                  </a:endParaRPr>
                </a:p>
              </p:txBody>
            </p:sp>
            <p:grpSp>
              <p:nvGrpSpPr>
                <p:cNvPr id="50" name="组合 23"/>
                <p:cNvGrpSpPr/>
                <p:nvPr/>
              </p:nvGrpSpPr>
              <p:grpSpPr bwMode="auto">
                <a:xfrm>
                  <a:off x="1586511" y="3243420"/>
                  <a:ext cx="1640041" cy="1519176"/>
                  <a:chOff x="1586511" y="3243420"/>
                  <a:chExt cx="1640041" cy="1519176"/>
                </a:xfrm>
              </p:grpSpPr>
              <p:sp>
                <p:nvSpPr>
                  <p:cNvPr id="51" name="矩形 50"/>
                  <p:cNvSpPr/>
                  <p:nvPr/>
                </p:nvSpPr>
                <p:spPr>
                  <a:xfrm>
                    <a:off x="1586511" y="3243420"/>
                    <a:ext cx="1640041" cy="1519176"/>
                  </a:xfrm>
                  <a:prstGeom prst="rect">
                    <a:avLst/>
                  </a:prstGeom>
                  <a:solidFill>
                    <a:schemeClr val="accent5">
                      <a:lumMod val="20000"/>
                      <a:lumOff val="80000"/>
                    </a:schemeClr>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2" name="矩形 9"/>
                  <p:cNvSpPr>
                    <a:spLocks noChangeArrowheads="1"/>
                  </p:cNvSpPr>
                  <p:nvPr/>
                </p:nvSpPr>
                <p:spPr bwMode="auto">
                  <a:xfrm>
                    <a:off x="1947394" y="3247014"/>
                    <a:ext cx="898500" cy="348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p>
                    <a:pPr algn="ctr" defTabSz="913765">
                      <a:defRPr/>
                    </a:pPr>
                    <a:r>
                      <a:rPr lang="zh-CN" altLang="en-US" sz="2400" b="1" kern="0" dirty="0">
                        <a:solidFill>
                          <a:srgbClr val="002060"/>
                        </a:solidFill>
                        <a:latin typeface="微软雅黑" pitchFamily="34" charset="-122"/>
                        <a:ea typeface="微软雅黑" pitchFamily="34" charset="-122"/>
                      </a:rPr>
                      <a:t>李言荣</a:t>
                    </a:r>
                    <a:endParaRPr lang="zh-CN" altLang="en-US" sz="2400" b="1" kern="0" dirty="0">
                      <a:solidFill>
                        <a:srgbClr val="002060"/>
                      </a:solidFill>
                      <a:latin typeface="微软雅黑" pitchFamily="34" charset="-122"/>
                      <a:ea typeface="微软雅黑" pitchFamily="34" charset="-122"/>
                    </a:endParaRPr>
                  </a:p>
                </p:txBody>
              </p:sp>
              <p:sp>
                <p:nvSpPr>
                  <p:cNvPr id="53" name="TextBox 26"/>
                  <p:cNvSpPr txBox="1">
                    <a:spLocks noChangeArrowheads="1"/>
                  </p:cNvSpPr>
                  <p:nvPr/>
                </p:nvSpPr>
                <p:spPr bwMode="auto">
                  <a:xfrm>
                    <a:off x="1586511" y="3530003"/>
                    <a:ext cx="1640041" cy="114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50000"/>
                      </a:lnSpc>
                      <a:spcBef>
                        <a:spcPct val="0"/>
                      </a:spcBef>
                      <a:buFont typeface="Arial" pitchFamily="34" charset="0"/>
                      <a:buNone/>
                    </a:pPr>
                    <a:r>
                      <a:rPr lang="en-US" altLang="zh-CN" sz="1800" b="1" dirty="0">
                        <a:solidFill>
                          <a:srgbClr val="000000"/>
                        </a:solidFill>
                        <a:latin typeface="微软雅黑" pitchFamily="34" charset="-122"/>
                        <a:ea typeface="微软雅黑" pitchFamily="34" charset="-122"/>
                      </a:rPr>
                      <a:t>79</a:t>
                    </a:r>
                    <a:r>
                      <a:rPr lang="zh-CN" altLang="en-US" sz="1800" b="1" dirty="0">
                        <a:solidFill>
                          <a:srgbClr val="000000"/>
                        </a:solidFill>
                        <a:latin typeface="微软雅黑" pitchFamily="34" charset="-122"/>
                        <a:ea typeface="微软雅黑" pitchFamily="34" charset="-122"/>
                      </a:rPr>
                      <a:t>级校友</a:t>
                    </a:r>
                    <a:endParaRPr lang="en-US" altLang="zh-CN" sz="1800" b="1" dirty="0">
                      <a:solidFill>
                        <a:srgbClr val="000000"/>
                      </a:solidFill>
                      <a:latin typeface="微软雅黑" pitchFamily="34" charset="-122"/>
                      <a:ea typeface="微软雅黑" pitchFamily="34" charset="-122"/>
                    </a:endParaRPr>
                  </a:p>
                  <a:p>
                    <a:pPr algn="ctr" eaLnBrk="1" hangingPunct="1">
                      <a:lnSpc>
                        <a:spcPts val="1000"/>
                      </a:lnSpc>
                      <a:spcBef>
                        <a:spcPct val="0"/>
                      </a:spcBef>
                      <a:buFont typeface="Arial" pitchFamily="34" charset="0"/>
                      <a:buNone/>
                    </a:pPr>
                    <a:endParaRPr lang="zh-CN" altLang="en-US" sz="2000" dirty="0">
                      <a:solidFill>
                        <a:srgbClr val="000000"/>
                      </a:solidFill>
                      <a:latin typeface="楷体" charset="0"/>
                      <a:ea typeface="楷体" charset="0"/>
                    </a:endParaRPr>
                  </a:p>
                  <a:p>
                    <a:pPr algn="ctr" eaLnBrk="1" hangingPunct="1">
                      <a:spcBef>
                        <a:spcPct val="0"/>
                      </a:spcBef>
                      <a:buFont typeface="Arial" pitchFamily="34" charset="0"/>
                      <a:buNone/>
                    </a:pPr>
                    <a:r>
                      <a:rPr lang="zh-CN" altLang="en-US" sz="2000" dirty="0">
                        <a:solidFill>
                          <a:srgbClr val="000000"/>
                        </a:solidFill>
                        <a:latin typeface="楷体" charset="0"/>
                        <a:ea typeface="楷体" charset="0"/>
                      </a:rPr>
                      <a:t>四川大学校长</a:t>
                    </a:r>
                    <a:endParaRPr lang="en-US" altLang="zh-CN" sz="2000" dirty="0">
                      <a:solidFill>
                        <a:srgbClr val="000000"/>
                      </a:solidFill>
                      <a:latin typeface="楷体" charset="0"/>
                      <a:ea typeface="楷体" charset="0"/>
                    </a:endParaRPr>
                  </a:p>
                  <a:p>
                    <a:pPr algn="ctr" eaLnBrk="1" hangingPunct="1">
                      <a:spcBef>
                        <a:spcPct val="0"/>
                      </a:spcBef>
                      <a:buFont typeface="Arial" pitchFamily="34" charset="0"/>
                      <a:buNone/>
                    </a:pPr>
                    <a:r>
                      <a:rPr lang="zh-CN" altLang="en-US" sz="2000" dirty="0">
                        <a:solidFill>
                          <a:srgbClr val="000000"/>
                        </a:solidFill>
                        <a:latin typeface="楷体" charset="0"/>
                        <a:ea typeface="楷体" charset="0"/>
                      </a:rPr>
                      <a:t>中国工程院院士</a:t>
                    </a:r>
                    <a:endParaRPr lang="zh-CN" altLang="en-US" sz="2000" dirty="0">
                      <a:solidFill>
                        <a:srgbClr val="000000"/>
                      </a:solidFill>
                      <a:latin typeface="楷体" charset="0"/>
                      <a:ea typeface="楷体" charset="0"/>
                    </a:endParaRPr>
                  </a:p>
                  <a:p>
                    <a:pPr eaLnBrk="1" hangingPunct="1">
                      <a:lnSpc>
                        <a:spcPct val="150000"/>
                      </a:lnSpc>
                      <a:spcBef>
                        <a:spcPct val="0"/>
                      </a:spcBef>
                      <a:buFont typeface="Arial" pitchFamily="34" charset="0"/>
                      <a:buNone/>
                    </a:pPr>
                    <a:endParaRPr lang="zh-CN" altLang="en-US" sz="1800" dirty="0">
                      <a:solidFill>
                        <a:srgbClr val="000000"/>
                      </a:solidFill>
                      <a:latin typeface="微软雅黑" pitchFamily="34" charset="-122"/>
                      <a:ea typeface="微软雅黑" pitchFamily="34" charset="-122"/>
                    </a:endParaRPr>
                  </a:p>
                </p:txBody>
              </p:sp>
            </p:grpSp>
          </p:grpSp>
          <p:grpSp>
            <p:nvGrpSpPr>
              <p:cNvPr id="45" name="组合 18"/>
              <p:cNvGrpSpPr/>
              <p:nvPr/>
            </p:nvGrpSpPr>
            <p:grpSpPr bwMode="auto">
              <a:xfrm>
                <a:off x="1707304" y="1105114"/>
                <a:ext cx="1572072" cy="1774210"/>
                <a:chOff x="1656504" y="1130514"/>
                <a:chExt cx="1572072" cy="1774210"/>
              </a:xfrm>
            </p:grpSpPr>
            <p:sp>
              <p:nvSpPr>
                <p:cNvPr id="46" name="圆角矩形 19"/>
                <p:cNvSpPr/>
                <p:nvPr/>
              </p:nvSpPr>
              <p:spPr>
                <a:xfrm>
                  <a:off x="1656376" y="1130233"/>
                  <a:ext cx="1572066" cy="1774370"/>
                </a:xfrm>
                <a:prstGeom prst="roundRect">
                  <a:avLst/>
                </a:prstGeom>
                <a:gradFill flip="none" rotWithShape="1">
                  <a:gsLst>
                    <a:gs pos="0">
                      <a:schemeClr val="bg1"/>
                    </a:gs>
                    <a:gs pos="100000">
                      <a:srgbClr val="DDDEDD"/>
                    </a:gs>
                  </a:gsLst>
                  <a:lin ang="6000000" scaled="0"/>
                  <a:tileRect/>
                </a:gra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7" name="圆角矩形 20"/>
                <p:cNvSpPr/>
                <p:nvPr/>
              </p:nvSpPr>
              <p:spPr>
                <a:xfrm>
                  <a:off x="1730530" y="1241656"/>
                  <a:ext cx="1416342" cy="1594656"/>
                </a:xfrm>
                <a:prstGeom prst="roundRect">
                  <a:avLst/>
                </a:prstGeom>
                <a:solidFill>
                  <a:srgbClr val="82D8CD"/>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8" name="圆角矩形 21"/>
                <p:cNvSpPr/>
                <p:nvPr/>
              </p:nvSpPr>
              <p:spPr>
                <a:xfrm>
                  <a:off x="1783673" y="1293173"/>
                  <a:ext cx="1332301" cy="1500007"/>
                </a:xfrm>
                <a:prstGeom prst="roundRect">
                  <a:avLst/>
                </a:prstGeom>
                <a:blipFill dpi="0" rotWithShape="1">
                  <a:blip r:embed="rId1" cstate="print">
                    <a:extLst>
                      <a:ext uri="{28A0092B-C50C-407E-A947-70E740481C1C}">
                        <a14:useLocalDpi xmlns:a14="http://schemas.microsoft.com/office/drawing/2010/main" val="0"/>
                      </a:ext>
                    </a:extLst>
                  </a:blip>
                  <a:srcRect/>
                  <a:stretch>
                    <a:fillRect/>
                  </a:stretch>
                </a:blip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t>                  </a:t>
                  </a:r>
                  <a:endParaRPr lang="zh-CN" altLang="en-US" dirty="0"/>
                </a:p>
              </p:txBody>
            </p:sp>
          </p:grpSp>
        </p:grpSp>
        <p:grpSp>
          <p:nvGrpSpPr>
            <p:cNvPr id="12" name="组合 27"/>
            <p:cNvGrpSpPr/>
            <p:nvPr/>
          </p:nvGrpSpPr>
          <p:grpSpPr bwMode="auto">
            <a:xfrm>
              <a:off x="3549903" y="1126587"/>
              <a:ext cx="1649021" cy="3765644"/>
              <a:chOff x="3549903" y="1126587"/>
              <a:chExt cx="1649021" cy="3765644"/>
            </a:xfrm>
          </p:grpSpPr>
          <p:grpSp>
            <p:nvGrpSpPr>
              <p:cNvPr id="34" name="组合 28"/>
              <p:cNvGrpSpPr/>
              <p:nvPr/>
            </p:nvGrpSpPr>
            <p:grpSpPr bwMode="auto">
              <a:xfrm>
                <a:off x="3549903" y="2952286"/>
                <a:ext cx="1648692" cy="1939945"/>
                <a:chOff x="3549903" y="2952286"/>
                <a:chExt cx="1648692" cy="1939945"/>
              </a:xfrm>
            </p:grpSpPr>
            <p:sp>
              <p:nvSpPr>
                <p:cNvPr id="39" name="等腰三角形 26"/>
                <p:cNvSpPr>
                  <a:spLocks noChangeArrowheads="1"/>
                </p:cNvSpPr>
                <p:nvPr/>
              </p:nvSpPr>
              <p:spPr bwMode="auto">
                <a:xfrm flipV="1">
                  <a:off x="4253131" y="2952286"/>
                  <a:ext cx="216282" cy="144969"/>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nchor="ctr"/>
                <a:lstStyle/>
                <a:p>
                  <a:pPr algn="ctr" defTabSz="913765">
                    <a:defRPr/>
                  </a:pPr>
                  <a:endParaRPr lang="zh-CN" altLang="zh-CN">
                    <a:solidFill>
                      <a:schemeClr val="tx1">
                        <a:lumMod val="75000"/>
                      </a:schemeClr>
                    </a:solidFill>
                    <a:latin typeface="Arial" pitchFamily="34" charset="0"/>
                    <a:cs typeface="宋体" pitchFamily="2" charset="-122"/>
                  </a:endParaRPr>
                </a:p>
              </p:txBody>
            </p:sp>
            <p:grpSp>
              <p:nvGrpSpPr>
                <p:cNvPr id="40" name="组合 39"/>
                <p:cNvGrpSpPr/>
                <p:nvPr/>
              </p:nvGrpSpPr>
              <p:grpSpPr bwMode="auto">
                <a:xfrm>
                  <a:off x="3549903" y="3247016"/>
                  <a:ext cx="1648692" cy="1645215"/>
                  <a:chOff x="3588003" y="3247016"/>
                  <a:chExt cx="1648692" cy="1645215"/>
                </a:xfrm>
              </p:grpSpPr>
              <p:sp>
                <p:nvSpPr>
                  <p:cNvPr id="41" name="矩形 40"/>
                  <p:cNvSpPr/>
                  <p:nvPr/>
                </p:nvSpPr>
                <p:spPr>
                  <a:xfrm>
                    <a:off x="3588003" y="3249412"/>
                    <a:ext cx="1638805" cy="1519176"/>
                  </a:xfrm>
                  <a:prstGeom prst="rect">
                    <a:avLst/>
                  </a:prstGeom>
                  <a:solidFill>
                    <a:schemeClr val="accent5">
                      <a:lumMod val="20000"/>
                      <a:lumOff val="80000"/>
                    </a:schemeClr>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矩形 9"/>
                  <p:cNvSpPr>
                    <a:spLocks noChangeArrowheads="1"/>
                  </p:cNvSpPr>
                  <p:nvPr/>
                </p:nvSpPr>
                <p:spPr bwMode="auto">
                  <a:xfrm>
                    <a:off x="4021062" y="3247016"/>
                    <a:ext cx="898500" cy="36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p>
                    <a:pPr algn="ctr" defTabSz="913765">
                      <a:defRPr/>
                    </a:pPr>
                    <a:r>
                      <a:rPr lang="zh-CN" altLang="en-US" sz="2400" b="1" kern="0" dirty="0">
                        <a:solidFill>
                          <a:srgbClr val="002060"/>
                        </a:solidFill>
                        <a:latin typeface="微软雅黑" pitchFamily="34" charset="-122"/>
                        <a:ea typeface="微软雅黑" pitchFamily="34" charset="-122"/>
                      </a:rPr>
                      <a:t>唐  勇</a:t>
                    </a:r>
                    <a:endParaRPr lang="zh-CN" altLang="en-US" sz="2400" b="1" kern="0" dirty="0">
                      <a:solidFill>
                        <a:srgbClr val="002060"/>
                      </a:solidFill>
                      <a:latin typeface="微软雅黑" pitchFamily="34" charset="-122"/>
                      <a:ea typeface="微软雅黑" pitchFamily="34" charset="-122"/>
                    </a:endParaRPr>
                  </a:p>
                </p:txBody>
              </p:sp>
              <p:sp>
                <p:nvSpPr>
                  <p:cNvPr id="43" name="TextBox 42"/>
                  <p:cNvSpPr txBox="1">
                    <a:spLocks noChangeArrowheads="1"/>
                  </p:cNvSpPr>
                  <p:nvPr/>
                </p:nvSpPr>
                <p:spPr bwMode="auto">
                  <a:xfrm>
                    <a:off x="3701706" y="3503407"/>
                    <a:ext cx="1534989" cy="1388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50000"/>
                      </a:lnSpc>
                      <a:spcBef>
                        <a:spcPct val="0"/>
                      </a:spcBef>
                      <a:buFont typeface="Arial" pitchFamily="34" charset="0"/>
                      <a:buNone/>
                    </a:pPr>
                    <a:r>
                      <a:rPr lang="en-US" altLang="zh-CN" sz="1800" b="1" dirty="0">
                        <a:solidFill>
                          <a:srgbClr val="000000"/>
                        </a:solidFill>
                        <a:latin typeface="微软雅黑" pitchFamily="34" charset="-122"/>
                        <a:ea typeface="微软雅黑" pitchFamily="34" charset="-122"/>
                      </a:rPr>
                      <a:t>82</a:t>
                    </a:r>
                    <a:r>
                      <a:rPr lang="zh-CN" altLang="en-US" sz="1800" b="1" dirty="0">
                        <a:solidFill>
                          <a:srgbClr val="000000"/>
                        </a:solidFill>
                        <a:latin typeface="微软雅黑" pitchFamily="34" charset="-122"/>
                        <a:ea typeface="微软雅黑" pitchFamily="34" charset="-122"/>
                      </a:rPr>
                      <a:t>级校友</a:t>
                    </a:r>
                    <a:endParaRPr lang="en-US" altLang="zh-CN" sz="1800" b="1" dirty="0">
                      <a:solidFill>
                        <a:srgbClr val="000000"/>
                      </a:solidFill>
                      <a:latin typeface="微软雅黑" pitchFamily="34" charset="-122"/>
                      <a:ea typeface="微软雅黑" pitchFamily="34" charset="-122"/>
                    </a:endParaRPr>
                  </a:p>
                  <a:p>
                    <a:pPr algn="ctr" eaLnBrk="1" hangingPunct="1">
                      <a:buFont typeface="Arial" pitchFamily="34" charset="0"/>
                      <a:buNone/>
                    </a:pPr>
                    <a:r>
                      <a:rPr lang="zh-CN" altLang="en-US" sz="2000" dirty="0">
                        <a:solidFill>
                          <a:srgbClr val="000000"/>
                        </a:solidFill>
                        <a:latin typeface="楷体" charset="0"/>
                        <a:ea typeface="楷体" charset="0"/>
                      </a:rPr>
                      <a:t>中科院上海有机化学研究所所长中国科学院院士</a:t>
                    </a:r>
                    <a:endParaRPr lang="zh-CN" altLang="en-US" sz="2000" dirty="0">
                      <a:solidFill>
                        <a:srgbClr val="000000"/>
                      </a:solidFill>
                      <a:latin typeface="楷体" charset="0"/>
                      <a:ea typeface="楷体" charset="0"/>
                    </a:endParaRPr>
                  </a:p>
                  <a:p>
                    <a:pPr eaLnBrk="1" hangingPunct="1">
                      <a:lnSpc>
                        <a:spcPct val="150000"/>
                      </a:lnSpc>
                      <a:spcBef>
                        <a:spcPct val="0"/>
                      </a:spcBef>
                      <a:buFont typeface="Arial" pitchFamily="34" charset="0"/>
                      <a:buNone/>
                    </a:pPr>
                    <a:endParaRPr lang="zh-CN" altLang="en-US" sz="1300" dirty="0">
                      <a:solidFill>
                        <a:srgbClr val="000000"/>
                      </a:solidFill>
                      <a:latin typeface="微软雅黑" pitchFamily="34" charset="-122"/>
                      <a:ea typeface="微软雅黑" pitchFamily="34" charset="-122"/>
                    </a:endParaRPr>
                  </a:p>
                </p:txBody>
              </p:sp>
            </p:grpSp>
          </p:grpSp>
          <p:grpSp>
            <p:nvGrpSpPr>
              <p:cNvPr id="35" name="组合 29"/>
              <p:cNvGrpSpPr/>
              <p:nvPr/>
            </p:nvGrpSpPr>
            <p:grpSpPr bwMode="auto">
              <a:xfrm>
                <a:off x="3626852" y="1126587"/>
                <a:ext cx="1572072" cy="1774210"/>
                <a:chOff x="1656504" y="1130514"/>
                <a:chExt cx="1572072" cy="1774210"/>
              </a:xfrm>
            </p:grpSpPr>
            <p:sp>
              <p:nvSpPr>
                <p:cNvPr id="36" name="圆角矩形 30"/>
                <p:cNvSpPr/>
                <p:nvPr/>
              </p:nvSpPr>
              <p:spPr>
                <a:xfrm>
                  <a:off x="1661125" y="1130325"/>
                  <a:ext cx="1567122" cy="1774370"/>
                </a:xfrm>
                <a:prstGeom prst="roundRect">
                  <a:avLst/>
                </a:prstGeom>
                <a:gradFill flip="none" rotWithShape="1">
                  <a:gsLst>
                    <a:gs pos="0">
                      <a:schemeClr val="bg1"/>
                    </a:gs>
                    <a:gs pos="100000">
                      <a:srgbClr val="DDDEDD"/>
                    </a:gs>
                  </a:gsLst>
                  <a:lin ang="6000000" scaled="0"/>
                  <a:tileRect/>
                </a:gra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7" name="圆角矩形 36"/>
                <p:cNvSpPr/>
                <p:nvPr/>
              </p:nvSpPr>
              <p:spPr>
                <a:xfrm>
                  <a:off x="1735279" y="1241748"/>
                  <a:ext cx="1411399" cy="1594656"/>
                </a:xfrm>
                <a:prstGeom prst="roundRect">
                  <a:avLst/>
                </a:prstGeom>
                <a:solidFill>
                  <a:srgbClr val="82D8CD"/>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8" name="圆角矩形 37"/>
                <p:cNvSpPr/>
                <p:nvPr/>
              </p:nvSpPr>
              <p:spPr>
                <a:xfrm>
                  <a:off x="1788423" y="1293265"/>
                  <a:ext cx="1327357" cy="1500007"/>
                </a:xfrm>
                <a:prstGeom prst="roundRect">
                  <a:avLst/>
                </a:prstGeom>
                <a:blipFill dpi="0" rotWithShape="1">
                  <a:blip r:embed="rId2" cstate="print">
                    <a:extLst>
                      <a:ext uri="{28A0092B-C50C-407E-A947-70E740481C1C}">
                        <a14:useLocalDpi xmlns:a14="http://schemas.microsoft.com/office/drawing/2010/main" val="0"/>
                      </a:ext>
                    </a:extLst>
                  </a:blip>
                  <a:srcRect/>
                  <a:stretch>
                    <a:fillRect/>
                  </a:stretch>
                </a:blip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t>                  </a:t>
                  </a:r>
                  <a:endParaRPr lang="zh-CN" altLang="en-US" dirty="0"/>
                </a:p>
              </p:txBody>
            </p:sp>
          </p:grpSp>
        </p:grpSp>
        <p:grpSp>
          <p:nvGrpSpPr>
            <p:cNvPr id="13" name="组合 43"/>
            <p:cNvGrpSpPr/>
            <p:nvPr/>
          </p:nvGrpSpPr>
          <p:grpSpPr bwMode="auto">
            <a:xfrm>
              <a:off x="5481368" y="1078475"/>
              <a:ext cx="1754979" cy="3690112"/>
              <a:chOff x="5481368" y="1078475"/>
              <a:chExt cx="1754979" cy="3690112"/>
            </a:xfrm>
          </p:grpSpPr>
          <p:grpSp>
            <p:nvGrpSpPr>
              <p:cNvPr id="24" name="组合 44"/>
              <p:cNvGrpSpPr/>
              <p:nvPr/>
            </p:nvGrpSpPr>
            <p:grpSpPr bwMode="auto">
              <a:xfrm>
                <a:off x="5481368" y="2957078"/>
                <a:ext cx="1754979" cy="1811509"/>
                <a:chOff x="5481368" y="2957078"/>
                <a:chExt cx="1754979" cy="1811509"/>
              </a:xfrm>
            </p:grpSpPr>
            <p:sp>
              <p:nvSpPr>
                <p:cNvPr id="29" name="等腰三角形 32"/>
                <p:cNvSpPr>
                  <a:spLocks noChangeArrowheads="1"/>
                </p:cNvSpPr>
                <p:nvPr/>
              </p:nvSpPr>
              <p:spPr bwMode="auto">
                <a:xfrm flipV="1">
                  <a:off x="6094623" y="2957078"/>
                  <a:ext cx="216282" cy="144969"/>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nchor="ctr"/>
                <a:lstStyle/>
                <a:p>
                  <a:pPr algn="ctr" defTabSz="913765">
                    <a:defRPr/>
                  </a:pPr>
                  <a:endParaRPr lang="zh-CN" altLang="zh-CN">
                    <a:solidFill>
                      <a:schemeClr val="tx1">
                        <a:lumMod val="75000"/>
                      </a:schemeClr>
                    </a:solidFill>
                    <a:latin typeface="Arial" pitchFamily="34" charset="0"/>
                    <a:cs typeface="宋体" pitchFamily="2" charset="-122"/>
                  </a:endParaRPr>
                </a:p>
              </p:txBody>
            </p:sp>
            <p:grpSp>
              <p:nvGrpSpPr>
                <p:cNvPr id="30" name="组合 50"/>
                <p:cNvGrpSpPr/>
                <p:nvPr/>
              </p:nvGrpSpPr>
              <p:grpSpPr bwMode="auto">
                <a:xfrm>
                  <a:off x="5481368" y="3243421"/>
                  <a:ext cx="1754979" cy="1525166"/>
                  <a:chOff x="5481368" y="3243421"/>
                  <a:chExt cx="1754979" cy="1525166"/>
                </a:xfrm>
              </p:grpSpPr>
              <p:sp>
                <p:nvSpPr>
                  <p:cNvPr id="31" name="矩形 30"/>
                  <p:cNvSpPr/>
                  <p:nvPr/>
                </p:nvSpPr>
                <p:spPr>
                  <a:xfrm>
                    <a:off x="5490267" y="3249411"/>
                    <a:ext cx="1640040" cy="1519176"/>
                  </a:xfrm>
                  <a:prstGeom prst="rect">
                    <a:avLst/>
                  </a:prstGeom>
                  <a:solidFill>
                    <a:schemeClr val="accent5">
                      <a:lumMod val="20000"/>
                      <a:lumOff val="80000"/>
                    </a:schemeClr>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2" name="矩形 9"/>
                  <p:cNvSpPr>
                    <a:spLocks noChangeArrowheads="1"/>
                  </p:cNvSpPr>
                  <p:nvPr/>
                </p:nvSpPr>
                <p:spPr bwMode="auto">
                  <a:xfrm>
                    <a:off x="5906764" y="3243421"/>
                    <a:ext cx="898499" cy="36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p>
                    <a:pPr algn="ctr" defTabSz="913765">
                      <a:defRPr/>
                    </a:pPr>
                    <a:r>
                      <a:rPr lang="zh-CN" altLang="en-US" sz="2400" b="1" kern="0" dirty="0">
                        <a:solidFill>
                          <a:srgbClr val="002060"/>
                        </a:solidFill>
                        <a:latin typeface="微软雅黑" pitchFamily="34" charset="-122"/>
                        <a:ea typeface="微软雅黑" pitchFamily="34" charset="-122"/>
                      </a:rPr>
                      <a:t>戚建华</a:t>
                    </a:r>
                    <a:endParaRPr lang="zh-CN" altLang="en-US" sz="2400" b="1" kern="0" dirty="0">
                      <a:solidFill>
                        <a:srgbClr val="002060"/>
                      </a:solidFill>
                      <a:latin typeface="微软雅黑" pitchFamily="34" charset="-122"/>
                      <a:ea typeface="微软雅黑" pitchFamily="34" charset="-122"/>
                    </a:endParaRPr>
                  </a:p>
                </p:txBody>
              </p:sp>
              <p:sp>
                <p:nvSpPr>
                  <p:cNvPr id="33" name="TextBox 53"/>
                  <p:cNvSpPr txBox="1"/>
                  <p:nvPr/>
                </p:nvSpPr>
                <p:spPr>
                  <a:xfrm>
                    <a:off x="5481368" y="3503646"/>
                    <a:ext cx="1754979" cy="1183712"/>
                  </a:xfrm>
                  <a:prstGeom prst="rect">
                    <a:avLst/>
                  </a:prstGeom>
                  <a:noFill/>
                </p:spPr>
                <p:txBody>
                  <a:bodyPr wrap="square" lIns="91413" tIns="45706" rIns="91413" bIns="45706">
                    <a:spAutoFit/>
                  </a:bodyPr>
                  <a:lstStyle>
                    <a:defPPr>
                      <a:defRPr lang="zh-CN"/>
                    </a:defPPr>
                    <a:lvl1pPr>
                      <a:buFont typeface="Arial" pitchFamily="34" charset="0"/>
                      <a:buNone/>
                      <a:defRPr>
                        <a:solidFill>
                          <a:srgbClr val="333333"/>
                        </a:solidFill>
                        <a:latin typeface="微软雅黑"/>
                        <a:ea typeface="微软雅黑"/>
                      </a:defRPr>
                    </a:lvl1pPr>
                  </a:lstStyle>
                  <a:p>
                    <a:pPr algn="ctr">
                      <a:lnSpc>
                        <a:spcPct val="150000"/>
                      </a:lnSpc>
                      <a:defRPr/>
                    </a:pPr>
                    <a:r>
                      <a:rPr lang="en-US" altLang="zh-CN" b="1" dirty="0">
                        <a:solidFill>
                          <a:srgbClr val="000000"/>
                        </a:solidFill>
                        <a:latin typeface="微软雅黑" pitchFamily="34" charset="-122"/>
                        <a:ea typeface="微软雅黑" pitchFamily="34" charset="-122"/>
                      </a:rPr>
                      <a:t>83级校友</a:t>
                    </a:r>
                    <a:endParaRPr lang="en-US" altLang="zh-CN" b="1" dirty="0">
                      <a:ln w="22225">
                        <a:solidFill>
                          <a:schemeClr val="accent2"/>
                        </a:solidFill>
                        <a:prstDash val="solid"/>
                      </a:ln>
                      <a:solidFill>
                        <a:schemeClr val="accent2">
                          <a:lumMod val="40000"/>
                          <a:lumOff val="60000"/>
                        </a:schemeClr>
                      </a:solidFill>
                      <a:effectLst/>
                      <a:latin typeface="微软雅黑" pitchFamily="34" charset="-122"/>
                      <a:ea typeface="微软雅黑" pitchFamily="34" charset="-122"/>
                    </a:endParaRPr>
                  </a:p>
                  <a:p>
                    <a:pPr algn="ctr">
                      <a:lnSpc>
                        <a:spcPct val="150000"/>
                      </a:lnSpc>
                      <a:defRPr/>
                    </a:pPr>
                    <a:r>
                      <a:rPr lang="zh-CN" altLang="en-US" sz="2000" dirty="0">
                        <a:solidFill>
                          <a:srgbClr val="000000"/>
                        </a:solidFill>
                        <a:latin typeface="楷体" charset="0"/>
                        <a:ea typeface="楷体" charset="0"/>
                        <a:sym typeface="+mn-ea"/>
                      </a:rPr>
                      <a:t>浙江大学教授 </a:t>
                    </a:r>
                    <a:endParaRPr lang="zh-CN" altLang="en-US" sz="2000" dirty="0">
                      <a:solidFill>
                        <a:srgbClr val="000000"/>
                      </a:solidFill>
                      <a:latin typeface="楷体" charset="0"/>
                      <a:ea typeface="楷体" charset="0"/>
                      <a:sym typeface="+mn-ea"/>
                    </a:endParaRPr>
                  </a:p>
                  <a:p>
                    <a:pPr algn="ctr"/>
                    <a:r>
                      <a:rPr lang="zh-CN" altLang="en-US" sz="2000" dirty="0">
                        <a:solidFill>
                          <a:srgbClr val="000000"/>
                        </a:solidFill>
                        <a:latin typeface="楷体" charset="0"/>
                        <a:ea typeface="楷体" charset="0"/>
                        <a:sym typeface="+mn-ea"/>
                      </a:rPr>
                      <a:t>博士生导师 </a:t>
                    </a:r>
                    <a:endParaRPr lang="zh-CN" altLang="en-US" sz="2000" dirty="0">
                      <a:solidFill>
                        <a:srgbClr val="000000"/>
                      </a:solidFill>
                      <a:latin typeface="楷体" charset="0"/>
                      <a:ea typeface="楷体" charset="0"/>
                      <a:sym typeface="+mn-ea"/>
                    </a:endParaRPr>
                  </a:p>
                  <a:p>
                    <a:pPr algn="ctr"/>
                    <a:endParaRPr lang="zh-CN" altLang="en-US" sz="2000" dirty="0">
                      <a:solidFill>
                        <a:srgbClr val="000000"/>
                      </a:solidFill>
                      <a:latin typeface="楷体" charset="0"/>
                      <a:ea typeface="楷体" charset="0"/>
                      <a:sym typeface="+mn-ea"/>
                    </a:endParaRPr>
                  </a:p>
                </p:txBody>
              </p:sp>
            </p:grpSp>
          </p:grpSp>
          <p:grpSp>
            <p:nvGrpSpPr>
              <p:cNvPr id="25" name="组合 45"/>
              <p:cNvGrpSpPr/>
              <p:nvPr/>
            </p:nvGrpSpPr>
            <p:grpSpPr bwMode="auto">
              <a:xfrm>
                <a:off x="5528580" y="1078475"/>
                <a:ext cx="1567122" cy="1774369"/>
                <a:chOff x="1661028" y="1130514"/>
                <a:chExt cx="1567122" cy="1774369"/>
              </a:xfrm>
            </p:grpSpPr>
            <p:sp>
              <p:nvSpPr>
                <p:cNvPr id="26" name="圆角矩形 46"/>
                <p:cNvSpPr/>
                <p:nvPr/>
              </p:nvSpPr>
              <p:spPr>
                <a:xfrm>
                  <a:off x="1661028" y="1130514"/>
                  <a:ext cx="1567122" cy="1774369"/>
                </a:xfrm>
                <a:prstGeom prst="roundRect">
                  <a:avLst/>
                </a:prstGeom>
                <a:gradFill flip="none" rotWithShape="1">
                  <a:gsLst>
                    <a:gs pos="0">
                      <a:schemeClr val="bg1"/>
                    </a:gs>
                    <a:gs pos="100000">
                      <a:srgbClr val="DDDEDD"/>
                    </a:gs>
                  </a:gsLst>
                  <a:lin ang="6000000" scaled="0"/>
                  <a:tileRect/>
                </a:gra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圆角矩形 47"/>
                <p:cNvSpPr/>
                <p:nvPr/>
              </p:nvSpPr>
              <p:spPr>
                <a:xfrm>
                  <a:off x="1735182" y="1241937"/>
                  <a:ext cx="1411399" cy="1594655"/>
                </a:xfrm>
                <a:prstGeom prst="roundRect">
                  <a:avLst/>
                </a:prstGeom>
                <a:solidFill>
                  <a:srgbClr val="82D8CD"/>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grpSp>
          <p:nvGrpSpPr>
            <p:cNvPr id="14" name="组合 54"/>
            <p:cNvGrpSpPr/>
            <p:nvPr/>
          </p:nvGrpSpPr>
          <p:grpSpPr bwMode="auto">
            <a:xfrm>
              <a:off x="7283559" y="1146767"/>
              <a:ext cx="1770304" cy="4132927"/>
              <a:chOff x="7283559" y="1146767"/>
              <a:chExt cx="1770304" cy="4132927"/>
            </a:xfrm>
          </p:grpSpPr>
          <p:sp>
            <p:nvSpPr>
              <p:cNvPr id="15" name="等腰三角形 38"/>
              <p:cNvSpPr>
                <a:spLocks noChangeArrowheads="1"/>
              </p:cNvSpPr>
              <p:nvPr/>
            </p:nvSpPr>
            <p:spPr bwMode="auto">
              <a:xfrm flipV="1">
                <a:off x="8062177" y="2952286"/>
                <a:ext cx="216282" cy="144969"/>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nchor="ctr"/>
              <a:lstStyle/>
              <a:p>
                <a:pPr algn="ctr" defTabSz="913765">
                  <a:defRPr/>
                </a:pPr>
                <a:endParaRPr lang="zh-CN" altLang="zh-CN" u="sng">
                  <a:solidFill>
                    <a:schemeClr val="tx1">
                      <a:lumMod val="75000"/>
                    </a:schemeClr>
                  </a:solidFill>
                  <a:latin typeface="Arial" pitchFamily="34" charset="0"/>
                  <a:cs typeface="宋体" pitchFamily="2" charset="-122"/>
                </a:endParaRPr>
              </a:p>
            </p:txBody>
          </p:sp>
          <p:grpSp>
            <p:nvGrpSpPr>
              <p:cNvPr id="16" name="组合 56"/>
              <p:cNvGrpSpPr/>
              <p:nvPr/>
            </p:nvGrpSpPr>
            <p:grpSpPr bwMode="auto">
              <a:xfrm>
                <a:off x="7283559" y="3231441"/>
                <a:ext cx="1770304" cy="2048253"/>
                <a:chOff x="7232759" y="3231441"/>
                <a:chExt cx="1770304" cy="2048253"/>
              </a:xfrm>
            </p:grpSpPr>
            <p:sp>
              <p:nvSpPr>
                <p:cNvPr id="21" name="矩形 20"/>
                <p:cNvSpPr/>
                <p:nvPr/>
              </p:nvSpPr>
              <p:spPr>
                <a:xfrm>
                  <a:off x="7319272" y="3231441"/>
                  <a:ext cx="1640040" cy="1519176"/>
                </a:xfrm>
                <a:prstGeom prst="rect">
                  <a:avLst/>
                </a:prstGeom>
                <a:solidFill>
                  <a:schemeClr val="accent5">
                    <a:lumMod val="20000"/>
                    <a:lumOff val="80000"/>
                  </a:schemeClr>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u="sng"/>
                </a:p>
              </p:txBody>
            </p:sp>
            <p:sp>
              <p:nvSpPr>
                <p:cNvPr id="22" name="矩形 9"/>
                <p:cNvSpPr>
                  <a:spLocks noChangeArrowheads="1"/>
                </p:cNvSpPr>
                <p:nvPr/>
              </p:nvSpPr>
              <p:spPr bwMode="auto">
                <a:xfrm>
                  <a:off x="7720940" y="3242224"/>
                  <a:ext cx="898500" cy="36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p>
                  <a:pPr algn="ctr" defTabSz="913765">
                    <a:defRPr/>
                  </a:pPr>
                  <a:endParaRPr lang="zh-CN" altLang="en-US" sz="2400" b="1" kern="0" dirty="0">
                    <a:solidFill>
                      <a:srgbClr val="002060"/>
                    </a:solidFill>
                    <a:latin typeface="微软雅黑" pitchFamily="34" charset="-122"/>
                    <a:ea typeface="微软雅黑" pitchFamily="34" charset="-122"/>
                  </a:endParaRPr>
                </a:p>
              </p:txBody>
            </p:sp>
            <p:sp>
              <p:nvSpPr>
                <p:cNvPr id="23" name="TextBox 63"/>
                <p:cNvSpPr txBox="1"/>
                <p:nvPr/>
              </p:nvSpPr>
              <p:spPr>
                <a:xfrm>
                  <a:off x="7232759" y="3474893"/>
                  <a:ext cx="1770304" cy="1804801"/>
                </a:xfrm>
                <a:prstGeom prst="rect">
                  <a:avLst/>
                </a:prstGeom>
                <a:noFill/>
              </p:spPr>
              <p:txBody>
                <a:bodyPr wrap="square" lIns="91413" tIns="45706" rIns="91413" bIns="45706">
                  <a:spAutoFit/>
                </a:bodyPr>
                <a:lstStyle>
                  <a:defPPr>
                    <a:defRPr lang="zh-CN"/>
                  </a:defPPr>
                  <a:lvl1pPr>
                    <a:buFont typeface="Arial" pitchFamily="34" charset="0"/>
                    <a:buNone/>
                    <a:defRPr>
                      <a:solidFill>
                        <a:srgbClr val="333333"/>
                      </a:solidFill>
                      <a:latin typeface="微软雅黑"/>
                      <a:ea typeface="微软雅黑"/>
                    </a:defRPr>
                  </a:lvl1pPr>
                </a:lstStyle>
                <a:p>
                  <a:pPr algn="ctr">
                    <a:lnSpc>
                      <a:spcPct val="150000"/>
                    </a:lnSpc>
                    <a:defRPr/>
                  </a:pPr>
                  <a:r>
                    <a:rPr lang="en-US" altLang="zh-CN" b="1" kern="0" dirty="0">
                      <a:solidFill>
                        <a:schemeClr val="tx1">
                          <a:lumMod val="75000"/>
                        </a:schemeClr>
                      </a:solidFill>
                      <a:sym typeface="+mn-ea"/>
                    </a:rPr>
                    <a:t>8</a:t>
                  </a:r>
                  <a:r>
                    <a:rPr lang="en-US" altLang="zh-CN" b="1" dirty="0">
                      <a:solidFill>
                        <a:srgbClr val="000000"/>
                      </a:solidFill>
                      <a:latin typeface="微软雅黑" pitchFamily="34" charset="-122"/>
                      <a:ea typeface="微软雅黑" pitchFamily="34" charset="-122"/>
                      <a:sym typeface="+mn-ea"/>
                    </a:rPr>
                    <a:t>7级校友</a:t>
                  </a:r>
                  <a:endParaRPr lang="en-US" altLang="zh-CN" b="1" dirty="0">
                    <a:solidFill>
                      <a:srgbClr val="000000"/>
                    </a:solidFill>
                    <a:latin typeface="微软雅黑" pitchFamily="34" charset="-122"/>
                    <a:ea typeface="微软雅黑" pitchFamily="34" charset="-122"/>
                  </a:endParaRPr>
                </a:p>
                <a:p>
                  <a:pPr algn="ctr">
                    <a:lnSpc>
                      <a:spcPct val="150000"/>
                    </a:lnSpc>
                    <a:defRPr/>
                  </a:pPr>
                  <a:r>
                    <a:rPr lang="zh-CN" altLang="en-US" sz="2000" dirty="0">
                      <a:solidFill>
                        <a:srgbClr val="000000"/>
                      </a:solidFill>
                      <a:latin typeface="楷体" charset="0"/>
                      <a:ea typeface="楷体" charset="0"/>
                      <a:sym typeface="+mn-ea"/>
                    </a:rPr>
                    <a:t>华东师范大学教授  </a:t>
                  </a:r>
                  <a:endParaRPr lang="zh-CN" altLang="en-US" sz="2000" dirty="0">
                    <a:solidFill>
                      <a:srgbClr val="000000"/>
                    </a:solidFill>
                    <a:latin typeface="楷体" charset="0"/>
                    <a:ea typeface="楷体" charset="0"/>
                    <a:sym typeface="+mn-ea"/>
                  </a:endParaRPr>
                </a:p>
                <a:p>
                  <a:pPr algn="ctr"/>
                  <a:r>
                    <a:rPr lang="zh-CN" altLang="en-US" sz="2000" dirty="0">
                      <a:solidFill>
                        <a:srgbClr val="000000"/>
                      </a:solidFill>
                      <a:latin typeface="楷体" charset="0"/>
                      <a:ea typeface="楷体" charset="0"/>
                      <a:sym typeface="+mn-ea"/>
                    </a:rPr>
                    <a:t>国家杰出青年基金获得者</a:t>
                  </a:r>
                  <a:endParaRPr lang="zh-CN" altLang="en-US" dirty="0">
                    <a:solidFill>
                      <a:srgbClr val="000000"/>
                    </a:solidFill>
                    <a:latin typeface="楷体" charset="0"/>
                    <a:ea typeface="楷体" charset="0"/>
                  </a:endParaRPr>
                </a:p>
                <a:p>
                  <a:pPr algn="ctr">
                    <a:lnSpc>
                      <a:spcPct val="150000"/>
                    </a:lnSpc>
                    <a:defRPr/>
                  </a:pPr>
                  <a:endParaRPr lang="zh-CN" altLang="en-US" dirty="0">
                    <a:latin typeface="楷体" pitchFamily="49" charset="-122"/>
                    <a:ea typeface="楷体" pitchFamily="49" charset="-122"/>
                  </a:endParaRPr>
                </a:p>
                <a:p>
                  <a:pPr>
                    <a:lnSpc>
                      <a:spcPct val="150000"/>
                    </a:lnSpc>
                    <a:defRPr/>
                  </a:pPr>
                  <a:endParaRPr lang="zh-CN" altLang="en-US" kern="0" dirty="0">
                    <a:solidFill>
                      <a:schemeClr val="tx1">
                        <a:lumMod val="75000"/>
                      </a:schemeClr>
                    </a:solidFill>
                  </a:endParaRPr>
                </a:p>
              </p:txBody>
            </p:sp>
          </p:grpSp>
          <p:grpSp>
            <p:nvGrpSpPr>
              <p:cNvPr id="17" name="组合 57"/>
              <p:cNvGrpSpPr/>
              <p:nvPr/>
            </p:nvGrpSpPr>
            <p:grpSpPr bwMode="auto">
              <a:xfrm>
                <a:off x="7398498" y="1146767"/>
                <a:ext cx="1572066" cy="1774369"/>
                <a:chOff x="1655953" y="1130764"/>
                <a:chExt cx="1572066" cy="1774369"/>
              </a:xfrm>
            </p:grpSpPr>
            <p:sp>
              <p:nvSpPr>
                <p:cNvPr id="18" name="圆角矩形 58"/>
                <p:cNvSpPr/>
                <p:nvPr/>
              </p:nvSpPr>
              <p:spPr>
                <a:xfrm>
                  <a:off x="1655953" y="1130764"/>
                  <a:ext cx="1572066" cy="1774369"/>
                </a:xfrm>
                <a:prstGeom prst="roundRect">
                  <a:avLst/>
                </a:prstGeom>
                <a:gradFill flip="none" rotWithShape="1">
                  <a:gsLst>
                    <a:gs pos="0">
                      <a:schemeClr val="bg1"/>
                    </a:gs>
                    <a:gs pos="100000">
                      <a:srgbClr val="DDDEDD"/>
                    </a:gs>
                  </a:gsLst>
                  <a:lin ang="6000000" scaled="0"/>
                  <a:tileRect/>
                </a:gra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圆角矩形 59"/>
                <p:cNvSpPr/>
                <p:nvPr/>
              </p:nvSpPr>
              <p:spPr>
                <a:xfrm>
                  <a:off x="1730107" y="1242186"/>
                  <a:ext cx="1416342" cy="1594657"/>
                </a:xfrm>
                <a:prstGeom prst="roundRect">
                  <a:avLst/>
                </a:prstGeom>
                <a:solidFill>
                  <a:srgbClr val="82D8CD"/>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grpSp>
      <p:pic>
        <p:nvPicPr>
          <p:cNvPr id="54" name="图片 53"/>
          <p:cNvPicPr>
            <a:picLocks noChangeAspect="1"/>
          </p:cNvPicPr>
          <p:nvPr/>
        </p:nvPicPr>
        <p:blipFill>
          <a:blip r:embed="rId3"/>
          <a:stretch>
            <a:fillRect/>
          </a:stretch>
        </p:blipFill>
        <p:spPr>
          <a:xfrm>
            <a:off x="8574405" y="2152015"/>
            <a:ext cx="1659255" cy="1979295"/>
          </a:xfrm>
          <a:prstGeom prst="rect">
            <a:avLst/>
          </a:prstGeom>
        </p:spPr>
      </p:pic>
      <p:sp>
        <p:nvSpPr>
          <p:cNvPr id="56" name="矩形 9"/>
          <p:cNvSpPr>
            <a:spLocks noChangeArrowheads="1"/>
          </p:cNvSpPr>
          <p:nvPr/>
        </p:nvSpPr>
        <p:spPr bwMode="auto">
          <a:xfrm>
            <a:off x="8824911" y="4671710"/>
            <a:ext cx="1154111" cy="481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p>
            <a:pPr algn="ctr" defTabSz="913765">
              <a:defRPr/>
            </a:pPr>
            <a:r>
              <a:rPr lang="zh-CN" altLang="en-US" sz="2400" b="1" kern="0" dirty="0">
                <a:solidFill>
                  <a:srgbClr val="002060"/>
                </a:solidFill>
                <a:latin typeface="微软雅黑" pitchFamily="34" charset="-122"/>
                <a:ea typeface="微软雅黑" pitchFamily="34" charset="-122"/>
              </a:rPr>
              <a:t>周 剑</a:t>
            </a:r>
            <a:endParaRPr lang="zh-CN" altLang="en-US" sz="2400" b="1" kern="0" dirty="0">
              <a:solidFill>
                <a:srgbClr val="002060"/>
              </a:solidFill>
              <a:latin typeface="微软雅黑" pitchFamily="34" charset="-122"/>
              <a:ea typeface="微软雅黑" pitchFamily="34" charset="-122"/>
            </a:endParaRPr>
          </a:p>
        </p:txBody>
      </p:sp>
      <p:pic>
        <p:nvPicPr>
          <p:cNvPr id="58" name="图片 57" descr="D4QEEVD1S{7GLNAWMM1%`IC"/>
          <p:cNvPicPr>
            <a:picLocks noChangeAspect="1"/>
          </p:cNvPicPr>
          <p:nvPr/>
        </p:nvPicPr>
        <p:blipFill>
          <a:blip r:embed="rId4"/>
          <a:stretch>
            <a:fillRect/>
          </a:stretch>
        </p:blipFill>
        <p:spPr>
          <a:xfrm>
            <a:off x="6194425" y="2040890"/>
            <a:ext cx="1677035" cy="198501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8"/>
          <p:cNvGrpSpPr/>
          <p:nvPr/>
        </p:nvGrpSpPr>
        <p:grpSpPr bwMode="auto">
          <a:xfrm>
            <a:off x="386978" y="1132961"/>
            <a:ext cx="3057842" cy="641350"/>
            <a:chOff x="770255" y="1468438"/>
            <a:chExt cx="3057715" cy="641350"/>
          </a:xfrm>
        </p:grpSpPr>
        <p:grpSp>
          <p:nvGrpSpPr>
            <p:cNvPr id="3" name="组合 29"/>
            <p:cNvGrpSpPr/>
            <p:nvPr/>
          </p:nvGrpSpPr>
          <p:grpSpPr bwMode="auto">
            <a:xfrm>
              <a:off x="770255" y="1468438"/>
              <a:ext cx="535391" cy="641350"/>
              <a:chOff x="770255" y="1468438"/>
              <a:chExt cx="535391" cy="641350"/>
            </a:xfrm>
          </p:grpSpPr>
          <p:sp>
            <p:nvSpPr>
              <p:cNvPr id="8" name="燕尾形 34"/>
              <p:cNvSpPr/>
              <p:nvPr/>
            </p:nvSpPr>
            <p:spPr>
              <a:xfrm>
                <a:off x="770255" y="1468438"/>
                <a:ext cx="422258" cy="573087"/>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9" name="燕尾形 35"/>
              <p:cNvSpPr/>
              <p:nvPr/>
            </p:nvSpPr>
            <p:spPr>
              <a:xfrm>
                <a:off x="882962" y="1536700"/>
                <a:ext cx="422258" cy="573088"/>
              </a:xfrm>
              <a:prstGeom prst="chevr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grpSp>
          <p:nvGrpSpPr>
            <p:cNvPr id="4" name="组合 30"/>
            <p:cNvGrpSpPr/>
            <p:nvPr/>
          </p:nvGrpSpPr>
          <p:grpSpPr bwMode="auto">
            <a:xfrm>
              <a:off x="1351256" y="2035175"/>
              <a:ext cx="2011650" cy="15220"/>
              <a:chOff x="1305536" y="2042795"/>
              <a:chExt cx="2011650" cy="15220"/>
            </a:xfrm>
          </p:grpSpPr>
          <p:cxnSp>
            <p:nvCxnSpPr>
              <p:cNvPr id="6" name="直接连接符 5"/>
              <p:cNvCxnSpPr/>
              <p:nvPr/>
            </p:nvCxnSpPr>
            <p:spPr>
              <a:xfrm>
                <a:off x="1305536" y="2042795"/>
                <a:ext cx="1789037"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836111" y="2058015"/>
                <a:ext cx="1481075"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 name="TextBox 31"/>
            <p:cNvSpPr txBox="1"/>
            <p:nvPr/>
          </p:nvSpPr>
          <p:spPr>
            <a:xfrm>
              <a:off x="1511586" y="1527175"/>
              <a:ext cx="2316384" cy="518160"/>
            </a:xfrm>
            <a:prstGeom prst="rect">
              <a:avLst/>
            </a:prstGeom>
            <a:noFill/>
          </p:spPr>
          <p:txBody>
            <a:bodyPr wrap="none">
              <a:spAutoFit/>
            </a:bodyPr>
            <a:lstStyle/>
            <a:p>
              <a:pPr>
                <a:defRPr/>
              </a:pPr>
              <a:r>
                <a:rPr lang="zh-CN" altLang="en-US" sz="2800" b="1" dirty="0">
                  <a:solidFill>
                    <a:schemeClr val="accent2">
                      <a:lumMod val="75000"/>
                    </a:schemeClr>
                  </a:solidFill>
                </a:rPr>
                <a:t>优秀校友代表</a:t>
              </a:r>
              <a:endParaRPr lang="zh-CN" altLang="en-US" sz="2800" b="1" dirty="0">
                <a:solidFill>
                  <a:schemeClr val="accent2">
                    <a:lumMod val="75000"/>
                  </a:schemeClr>
                </a:solidFill>
              </a:endParaRPr>
            </a:p>
          </p:txBody>
        </p:sp>
      </p:grpSp>
      <p:grpSp>
        <p:nvGrpSpPr>
          <p:cNvPr id="10" name="组合 6"/>
          <p:cNvGrpSpPr/>
          <p:nvPr/>
        </p:nvGrpSpPr>
        <p:grpSpPr bwMode="auto">
          <a:xfrm>
            <a:off x="1270000" y="1853263"/>
            <a:ext cx="9521507" cy="5125720"/>
            <a:chOff x="1656503" y="1078475"/>
            <a:chExt cx="7412685" cy="3868389"/>
          </a:xfrm>
        </p:grpSpPr>
        <p:grpSp>
          <p:nvGrpSpPr>
            <p:cNvPr id="11" name="组合 16"/>
            <p:cNvGrpSpPr/>
            <p:nvPr/>
          </p:nvGrpSpPr>
          <p:grpSpPr bwMode="auto">
            <a:xfrm>
              <a:off x="1656503" y="1104833"/>
              <a:ext cx="1640041" cy="3842031"/>
              <a:chOff x="1656503" y="1104833"/>
              <a:chExt cx="1640041" cy="3842031"/>
            </a:xfrm>
          </p:grpSpPr>
          <p:grpSp>
            <p:nvGrpSpPr>
              <p:cNvPr id="44" name="组合 17"/>
              <p:cNvGrpSpPr/>
              <p:nvPr/>
            </p:nvGrpSpPr>
            <p:grpSpPr bwMode="auto">
              <a:xfrm>
                <a:off x="1656503" y="2967861"/>
                <a:ext cx="1640041" cy="1979003"/>
                <a:chOff x="1586511" y="2952284"/>
                <a:chExt cx="1640041" cy="1979003"/>
              </a:xfrm>
            </p:grpSpPr>
            <p:sp>
              <p:nvSpPr>
                <p:cNvPr id="49" name="等腰三角形 15"/>
                <p:cNvSpPr>
                  <a:spLocks noChangeArrowheads="1"/>
                </p:cNvSpPr>
                <p:nvPr/>
              </p:nvSpPr>
              <p:spPr bwMode="auto">
                <a:xfrm flipV="1">
                  <a:off x="2295918" y="2952284"/>
                  <a:ext cx="216283" cy="144968"/>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nchor="ctr"/>
                <a:lstStyle/>
                <a:p>
                  <a:pPr algn="ctr" defTabSz="913765">
                    <a:defRPr/>
                  </a:pPr>
                  <a:endParaRPr lang="zh-CN" altLang="zh-CN">
                    <a:solidFill>
                      <a:schemeClr val="tx1">
                        <a:lumMod val="75000"/>
                      </a:schemeClr>
                    </a:solidFill>
                    <a:latin typeface="Arial" pitchFamily="34" charset="0"/>
                    <a:cs typeface="宋体" pitchFamily="2" charset="-122"/>
                  </a:endParaRPr>
                </a:p>
              </p:txBody>
            </p:sp>
            <p:grpSp>
              <p:nvGrpSpPr>
                <p:cNvPr id="50" name="组合 23"/>
                <p:cNvGrpSpPr/>
                <p:nvPr/>
              </p:nvGrpSpPr>
              <p:grpSpPr bwMode="auto">
                <a:xfrm>
                  <a:off x="1586511" y="3243420"/>
                  <a:ext cx="1640041" cy="1687867"/>
                  <a:chOff x="1586511" y="3243420"/>
                  <a:chExt cx="1640041" cy="1687867"/>
                </a:xfrm>
              </p:grpSpPr>
              <p:sp>
                <p:nvSpPr>
                  <p:cNvPr id="51" name="矩形 50"/>
                  <p:cNvSpPr/>
                  <p:nvPr/>
                </p:nvSpPr>
                <p:spPr>
                  <a:xfrm>
                    <a:off x="1586511" y="3243420"/>
                    <a:ext cx="1640041" cy="1519176"/>
                  </a:xfrm>
                  <a:prstGeom prst="rect">
                    <a:avLst/>
                  </a:prstGeom>
                  <a:solidFill>
                    <a:schemeClr val="accent5">
                      <a:lumMod val="20000"/>
                      <a:lumOff val="80000"/>
                    </a:schemeClr>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2" name="矩形 9"/>
                  <p:cNvSpPr>
                    <a:spLocks noChangeArrowheads="1"/>
                  </p:cNvSpPr>
                  <p:nvPr/>
                </p:nvSpPr>
                <p:spPr bwMode="auto">
                  <a:xfrm>
                    <a:off x="1947394" y="3247014"/>
                    <a:ext cx="898500" cy="36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p>
                    <a:pPr algn="ctr" defTabSz="913765">
                      <a:defRPr/>
                    </a:pPr>
                    <a:r>
                      <a:rPr lang="zh-CN" altLang="en-US" sz="2400" b="1" kern="0" dirty="0">
                        <a:solidFill>
                          <a:srgbClr val="002060"/>
                        </a:solidFill>
                        <a:latin typeface="微软雅黑" pitchFamily="34" charset="-122"/>
                        <a:ea typeface="微软雅黑" pitchFamily="34" charset="-122"/>
                      </a:rPr>
                      <a:t>崔春华</a:t>
                    </a:r>
                    <a:endParaRPr lang="zh-CN" altLang="en-US" sz="2400" b="1" kern="0" dirty="0">
                      <a:solidFill>
                        <a:srgbClr val="002060"/>
                      </a:solidFill>
                      <a:latin typeface="微软雅黑" pitchFamily="34" charset="-122"/>
                      <a:ea typeface="微软雅黑" pitchFamily="34" charset="-122"/>
                    </a:endParaRPr>
                  </a:p>
                </p:txBody>
              </p:sp>
              <p:sp>
                <p:nvSpPr>
                  <p:cNvPr id="53" name="TextBox 26"/>
                  <p:cNvSpPr txBox="1">
                    <a:spLocks noChangeArrowheads="1"/>
                  </p:cNvSpPr>
                  <p:nvPr/>
                </p:nvSpPr>
                <p:spPr bwMode="auto">
                  <a:xfrm>
                    <a:off x="1586511" y="3559715"/>
                    <a:ext cx="1640041" cy="1371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50000"/>
                      </a:lnSpc>
                      <a:spcBef>
                        <a:spcPct val="0"/>
                      </a:spcBef>
                      <a:buFont typeface="Arial" pitchFamily="34" charset="0"/>
                      <a:buNone/>
                    </a:pPr>
                    <a:r>
                      <a:rPr lang="en-US" altLang="zh-CN" sz="1800" b="1" dirty="0">
                        <a:solidFill>
                          <a:srgbClr val="000000"/>
                        </a:solidFill>
                        <a:latin typeface="微软雅黑" pitchFamily="34" charset="-122"/>
                        <a:ea typeface="微软雅黑" pitchFamily="34" charset="-122"/>
                      </a:rPr>
                      <a:t>01</a:t>
                    </a:r>
                    <a:r>
                      <a:rPr lang="zh-CN" altLang="en-US" sz="1800" b="1" dirty="0">
                        <a:solidFill>
                          <a:srgbClr val="000000"/>
                        </a:solidFill>
                        <a:latin typeface="微软雅黑" pitchFamily="34" charset="-122"/>
                        <a:ea typeface="微软雅黑" pitchFamily="34" charset="-122"/>
                      </a:rPr>
                      <a:t>级校友</a:t>
                    </a:r>
                    <a:endParaRPr lang="zh-CN" altLang="en-US" sz="1800" b="1" dirty="0">
                      <a:solidFill>
                        <a:srgbClr val="000000"/>
                      </a:solidFill>
                      <a:latin typeface="微软雅黑" pitchFamily="34" charset="-122"/>
                      <a:ea typeface="微软雅黑" pitchFamily="34" charset="-122"/>
                    </a:endParaRPr>
                  </a:p>
                  <a:p>
                    <a:pPr algn="ctr" eaLnBrk="1" hangingPunct="1">
                      <a:lnSpc>
                        <a:spcPct val="150000"/>
                      </a:lnSpc>
                      <a:spcBef>
                        <a:spcPct val="0"/>
                      </a:spcBef>
                      <a:buFont typeface="Arial" pitchFamily="34" charset="0"/>
                      <a:buNone/>
                    </a:pPr>
                    <a:r>
                      <a:rPr lang="zh-CN" altLang="en-US" sz="2000" dirty="0">
                        <a:solidFill>
                          <a:srgbClr val="000000"/>
                        </a:solidFill>
                        <a:latin typeface="楷体" charset="0"/>
                        <a:ea typeface="楷体" charset="0"/>
                        <a:sym typeface="+mn-ea"/>
                      </a:rPr>
                      <a:t>电子科大教授</a:t>
                    </a:r>
                    <a:endParaRPr lang="zh-CN" altLang="en-US" sz="2000" dirty="0">
                      <a:solidFill>
                        <a:srgbClr val="000000"/>
                      </a:solidFill>
                      <a:latin typeface="楷体" charset="0"/>
                      <a:ea typeface="楷体" charset="0"/>
                    </a:endParaRPr>
                  </a:p>
                  <a:p>
                    <a:pPr indent="0" algn="ctr">
                      <a:buNone/>
                    </a:pPr>
                    <a:r>
                      <a:rPr lang="zh-CN" altLang="en-US" sz="2000" dirty="0">
                        <a:solidFill>
                          <a:srgbClr val="000000"/>
                        </a:solidFill>
                        <a:latin typeface="楷体" charset="0"/>
                        <a:ea typeface="楷体" charset="0"/>
                        <a:sym typeface="+mn-ea"/>
                      </a:rPr>
                      <a:t>青年千人入选者</a:t>
                    </a:r>
                    <a:endParaRPr lang="zh-CN" altLang="en-US" sz="2000" dirty="0">
                      <a:solidFill>
                        <a:srgbClr val="000000"/>
                      </a:solidFill>
                      <a:latin typeface="楷体" charset="0"/>
                      <a:ea typeface="楷体" charset="0"/>
                    </a:endParaRPr>
                  </a:p>
                  <a:p>
                    <a:pPr eaLnBrk="1" hangingPunct="1">
                      <a:lnSpc>
                        <a:spcPct val="150000"/>
                      </a:lnSpc>
                      <a:spcBef>
                        <a:spcPct val="0"/>
                      </a:spcBef>
                      <a:buFont typeface="Arial" pitchFamily="34" charset="0"/>
                      <a:buNone/>
                    </a:pPr>
                    <a:endParaRPr lang="zh-CN" altLang="en-US" sz="2000" dirty="0">
                      <a:solidFill>
                        <a:srgbClr val="000000"/>
                      </a:solidFill>
                      <a:latin typeface="楷体" charset="0"/>
                      <a:ea typeface="楷体" charset="0"/>
                    </a:endParaRPr>
                  </a:p>
                </p:txBody>
              </p:sp>
            </p:grpSp>
          </p:grpSp>
          <p:grpSp>
            <p:nvGrpSpPr>
              <p:cNvPr id="45" name="组合 18"/>
              <p:cNvGrpSpPr/>
              <p:nvPr/>
            </p:nvGrpSpPr>
            <p:grpSpPr bwMode="auto">
              <a:xfrm>
                <a:off x="1707176" y="1104833"/>
                <a:ext cx="1572066" cy="1774370"/>
                <a:chOff x="1656376" y="1130233"/>
                <a:chExt cx="1572066" cy="1774370"/>
              </a:xfrm>
            </p:grpSpPr>
            <p:sp>
              <p:nvSpPr>
                <p:cNvPr id="46" name="圆角矩形 19"/>
                <p:cNvSpPr/>
                <p:nvPr/>
              </p:nvSpPr>
              <p:spPr>
                <a:xfrm>
                  <a:off x="1656376" y="1130233"/>
                  <a:ext cx="1572066" cy="1774370"/>
                </a:xfrm>
                <a:prstGeom prst="roundRect">
                  <a:avLst/>
                </a:prstGeom>
                <a:gradFill flip="none" rotWithShape="1">
                  <a:gsLst>
                    <a:gs pos="0">
                      <a:schemeClr val="bg1"/>
                    </a:gs>
                    <a:gs pos="100000">
                      <a:srgbClr val="DDDEDD"/>
                    </a:gs>
                  </a:gsLst>
                  <a:lin ang="6000000" scaled="0"/>
                  <a:tileRect/>
                </a:gra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7" name="圆角矩形 20"/>
                <p:cNvSpPr/>
                <p:nvPr/>
              </p:nvSpPr>
              <p:spPr>
                <a:xfrm>
                  <a:off x="1730530" y="1241656"/>
                  <a:ext cx="1416342" cy="1594656"/>
                </a:xfrm>
                <a:prstGeom prst="roundRect">
                  <a:avLst/>
                </a:prstGeom>
                <a:solidFill>
                  <a:srgbClr val="82D8CD"/>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grpSp>
          <p:nvGrpSpPr>
            <p:cNvPr id="12" name="组合 27"/>
            <p:cNvGrpSpPr/>
            <p:nvPr/>
          </p:nvGrpSpPr>
          <p:grpSpPr bwMode="auto">
            <a:xfrm>
              <a:off x="3549903" y="1126398"/>
              <a:ext cx="1648692" cy="3792671"/>
              <a:chOff x="3549903" y="1126398"/>
              <a:chExt cx="1648692" cy="3792671"/>
            </a:xfrm>
          </p:grpSpPr>
          <p:grpSp>
            <p:nvGrpSpPr>
              <p:cNvPr id="34" name="组合 28"/>
              <p:cNvGrpSpPr/>
              <p:nvPr/>
            </p:nvGrpSpPr>
            <p:grpSpPr bwMode="auto">
              <a:xfrm>
                <a:off x="3549903" y="2952286"/>
                <a:ext cx="1648692" cy="1966783"/>
                <a:chOff x="3549903" y="2952286"/>
                <a:chExt cx="1648692" cy="1966783"/>
              </a:xfrm>
            </p:grpSpPr>
            <p:sp>
              <p:nvSpPr>
                <p:cNvPr id="39" name="等腰三角形 26"/>
                <p:cNvSpPr>
                  <a:spLocks noChangeArrowheads="1"/>
                </p:cNvSpPr>
                <p:nvPr/>
              </p:nvSpPr>
              <p:spPr bwMode="auto">
                <a:xfrm flipV="1">
                  <a:off x="4253131" y="2952286"/>
                  <a:ext cx="216282" cy="144969"/>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nchor="ctr"/>
                <a:lstStyle/>
                <a:p>
                  <a:pPr algn="ctr" defTabSz="913765">
                    <a:defRPr/>
                  </a:pPr>
                  <a:endParaRPr lang="zh-CN" altLang="zh-CN">
                    <a:solidFill>
                      <a:schemeClr val="tx1">
                        <a:lumMod val="75000"/>
                      </a:schemeClr>
                    </a:solidFill>
                    <a:latin typeface="Arial" pitchFamily="34" charset="0"/>
                    <a:cs typeface="宋体" pitchFamily="2" charset="-122"/>
                  </a:endParaRPr>
                </a:p>
              </p:txBody>
            </p:sp>
            <p:grpSp>
              <p:nvGrpSpPr>
                <p:cNvPr id="40" name="组合 39"/>
                <p:cNvGrpSpPr/>
                <p:nvPr/>
              </p:nvGrpSpPr>
              <p:grpSpPr bwMode="auto">
                <a:xfrm>
                  <a:off x="3549903" y="3247016"/>
                  <a:ext cx="1648692" cy="1672053"/>
                  <a:chOff x="3588003" y="3247016"/>
                  <a:chExt cx="1648692" cy="1672053"/>
                </a:xfrm>
              </p:grpSpPr>
              <p:sp>
                <p:nvSpPr>
                  <p:cNvPr id="41" name="矩形 40"/>
                  <p:cNvSpPr/>
                  <p:nvPr/>
                </p:nvSpPr>
                <p:spPr>
                  <a:xfrm>
                    <a:off x="3588003" y="3249412"/>
                    <a:ext cx="1638805" cy="1519176"/>
                  </a:xfrm>
                  <a:prstGeom prst="rect">
                    <a:avLst/>
                  </a:prstGeom>
                  <a:solidFill>
                    <a:schemeClr val="accent5">
                      <a:lumMod val="20000"/>
                      <a:lumOff val="80000"/>
                    </a:schemeClr>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矩形 9"/>
                  <p:cNvSpPr>
                    <a:spLocks noChangeArrowheads="1"/>
                  </p:cNvSpPr>
                  <p:nvPr/>
                </p:nvSpPr>
                <p:spPr bwMode="auto">
                  <a:xfrm>
                    <a:off x="3990412" y="3247016"/>
                    <a:ext cx="898500" cy="36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p>
                    <a:pPr algn="ctr" defTabSz="913765">
                      <a:defRPr/>
                    </a:pPr>
                    <a:r>
                      <a:rPr lang="zh-CN" altLang="en-US" sz="2400" b="1" kern="0" dirty="0">
                        <a:solidFill>
                          <a:srgbClr val="002060"/>
                        </a:solidFill>
                        <a:latin typeface="微软雅黑" pitchFamily="34" charset="-122"/>
                        <a:ea typeface="微软雅黑" pitchFamily="34" charset="-122"/>
                      </a:rPr>
                      <a:t>简忠保</a:t>
                    </a:r>
                    <a:endParaRPr lang="zh-CN" altLang="en-US" sz="2400" b="1" kern="0" dirty="0">
                      <a:solidFill>
                        <a:srgbClr val="002060"/>
                      </a:solidFill>
                      <a:latin typeface="微软雅黑" pitchFamily="34" charset="-122"/>
                      <a:ea typeface="微软雅黑" pitchFamily="34" charset="-122"/>
                    </a:endParaRPr>
                  </a:p>
                </p:txBody>
              </p:sp>
              <p:sp>
                <p:nvSpPr>
                  <p:cNvPr id="43" name="TextBox 42"/>
                  <p:cNvSpPr txBox="1">
                    <a:spLocks noChangeArrowheads="1"/>
                  </p:cNvSpPr>
                  <p:nvPr/>
                </p:nvSpPr>
                <p:spPr bwMode="auto">
                  <a:xfrm>
                    <a:off x="3701706" y="3503407"/>
                    <a:ext cx="1534989" cy="141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50000"/>
                      </a:lnSpc>
                      <a:spcBef>
                        <a:spcPct val="0"/>
                      </a:spcBef>
                      <a:buFont typeface="Arial" pitchFamily="34" charset="0"/>
                      <a:buNone/>
                    </a:pPr>
                    <a:r>
                      <a:rPr lang="en-US" altLang="zh-CN" sz="1800" b="1" dirty="0">
                        <a:solidFill>
                          <a:srgbClr val="000000"/>
                        </a:solidFill>
                        <a:latin typeface="微软雅黑" pitchFamily="34" charset="-122"/>
                        <a:ea typeface="微软雅黑" pitchFamily="34" charset="-122"/>
                        <a:sym typeface="+mn-ea"/>
                      </a:rPr>
                      <a:t>03</a:t>
                    </a:r>
                    <a:r>
                      <a:rPr lang="zh-CN" altLang="en-US" sz="1800" b="1" dirty="0">
                        <a:solidFill>
                          <a:srgbClr val="000000"/>
                        </a:solidFill>
                        <a:latin typeface="微软雅黑" pitchFamily="34" charset="-122"/>
                        <a:ea typeface="微软雅黑" pitchFamily="34" charset="-122"/>
                        <a:sym typeface="+mn-ea"/>
                      </a:rPr>
                      <a:t>级校友</a:t>
                    </a:r>
                    <a:endParaRPr lang="en-US" altLang="zh-CN" sz="1800" b="1" dirty="0">
                      <a:solidFill>
                        <a:srgbClr val="000000"/>
                      </a:solidFill>
                      <a:latin typeface="微软雅黑" pitchFamily="34" charset="-122"/>
                      <a:ea typeface="微软雅黑" pitchFamily="34" charset="-122"/>
                    </a:endParaRPr>
                  </a:p>
                  <a:p>
                    <a:pPr algn="ctr">
                      <a:buNone/>
                    </a:pPr>
                    <a:r>
                      <a:rPr lang="zh-CN" altLang="en-US" sz="2000" dirty="0">
                        <a:latin typeface="楷体" charset="0"/>
                        <a:ea typeface="楷体" charset="0"/>
                        <a:sym typeface="+mn-ea"/>
                      </a:rPr>
                      <a:t>中科院长春应化所研究员</a:t>
                    </a:r>
                    <a:endParaRPr lang="zh-CN" altLang="en-US" sz="2000" dirty="0">
                      <a:latin typeface="楷体" charset="0"/>
                      <a:ea typeface="楷体" charset="0"/>
                    </a:endParaRPr>
                  </a:p>
                  <a:p>
                    <a:pPr algn="ctr">
                      <a:buNone/>
                    </a:pPr>
                    <a:r>
                      <a:rPr lang="zh-CN" altLang="en-US" sz="2000" dirty="0">
                        <a:latin typeface="楷体" charset="0"/>
                        <a:ea typeface="楷体" charset="0"/>
                        <a:sym typeface="+mn-ea"/>
                      </a:rPr>
                      <a:t>中科院百人计划</a:t>
                    </a:r>
                    <a:endParaRPr lang="zh-CN" altLang="en-US" sz="1800" dirty="0">
                      <a:solidFill>
                        <a:srgbClr val="000000"/>
                      </a:solidFill>
                      <a:latin typeface="微软雅黑" pitchFamily="34" charset="-122"/>
                      <a:ea typeface="微软雅黑" pitchFamily="34" charset="-122"/>
                    </a:endParaRPr>
                  </a:p>
                  <a:p>
                    <a:pPr eaLnBrk="1" hangingPunct="1">
                      <a:lnSpc>
                        <a:spcPct val="150000"/>
                      </a:lnSpc>
                      <a:spcBef>
                        <a:spcPct val="0"/>
                      </a:spcBef>
                      <a:buFont typeface="Arial" pitchFamily="34" charset="0"/>
                      <a:buNone/>
                    </a:pPr>
                    <a:endParaRPr lang="zh-CN" altLang="en-US" sz="1300" dirty="0">
                      <a:solidFill>
                        <a:srgbClr val="000000"/>
                      </a:solidFill>
                      <a:latin typeface="微软雅黑" pitchFamily="34" charset="-122"/>
                      <a:ea typeface="微软雅黑" pitchFamily="34" charset="-122"/>
                    </a:endParaRPr>
                  </a:p>
                </p:txBody>
              </p:sp>
            </p:grpSp>
          </p:grpSp>
          <p:grpSp>
            <p:nvGrpSpPr>
              <p:cNvPr id="35" name="组合 29"/>
              <p:cNvGrpSpPr/>
              <p:nvPr/>
            </p:nvGrpSpPr>
            <p:grpSpPr bwMode="auto">
              <a:xfrm>
                <a:off x="3631473" y="1126398"/>
                <a:ext cx="1567122" cy="1774370"/>
                <a:chOff x="1661125" y="1130325"/>
                <a:chExt cx="1567122" cy="1774370"/>
              </a:xfrm>
            </p:grpSpPr>
            <p:sp>
              <p:nvSpPr>
                <p:cNvPr id="36" name="圆角矩形 30"/>
                <p:cNvSpPr/>
                <p:nvPr/>
              </p:nvSpPr>
              <p:spPr>
                <a:xfrm>
                  <a:off x="1661125" y="1130325"/>
                  <a:ext cx="1567122" cy="1774370"/>
                </a:xfrm>
                <a:prstGeom prst="roundRect">
                  <a:avLst/>
                </a:prstGeom>
                <a:gradFill flip="none" rotWithShape="1">
                  <a:gsLst>
                    <a:gs pos="0">
                      <a:schemeClr val="bg1"/>
                    </a:gs>
                    <a:gs pos="100000">
                      <a:srgbClr val="DDDEDD"/>
                    </a:gs>
                  </a:gsLst>
                  <a:lin ang="6000000" scaled="0"/>
                  <a:tileRect/>
                </a:gra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7" name="圆角矩形 36"/>
                <p:cNvSpPr/>
                <p:nvPr/>
              </p:nvSpPr>
              <p:spPr>
                <a:xfrm>
                  <a:off x="1735279" y="1241748"/>
                  <a:ext cx="1411399" cy="1594656"/>
                </a:xfrm>
                <a:prstGeom prst="roundRect">
                  <a:avLst/>
                </a:prstGeom>
                <a:solidFill>
                  <a:srgbClr val="82D8CD"/>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grpSp>
          <p:nvGrpSpPr>
            <p:cNvPr id="13" name="组合 43"/>
            <p:cNvGrpSpPr/>
            <p:nvPr/>
          </p:nvGrpSpPr>
          <p:grpSpPr bwMode="auto">
            <a:xfrm>
              <a:off x="5451707" y="1078475"/>
              <a:ext cx="1801449" cy="3690112"/>
              <a:chOff x="5451707" y="1078475"/>
              <a:chExt cx="1801449" cy="3690112"/>
            </a:xfrm>
          </p:grpSpPr>
          <p:grpSp>
            <p:nvGrpSpPr>
              <p:cNvPr id="24" name="组合 44"/>
              <p:cNvGrpSpPr/>
              <p:nvPr/>
            </p:nvGrpSpPr>
            <p:grpSpPr bwMode="auto">
              <a:xfrm>
                <a:off x="5451707" y="2957078"/>
                <a:ext cx="1801449" cy="1811509"/>
                <a:chOff x="5451707" y="2957078"/>
                <a:chExt cx="1801449" cy="1811509"/>
              </a:xfrm>
            </p:grpSpPr>
            <p:sp>
              <p:nvSpPr>
                <p:cNvPr id="29" name="等腰三角形 32"/>
                <p:cNvSpPr>
                  <a:spLocks noChangeArrowheads="1"/>
                </p:cNvSpPr>
                <p:nvPr/>
              </p:nvSpPr>
              <p:spPr bwMode="auto">
                <a:xfrm flipV="1">
                  <a:off x="6094623" y="2957078"/>
                  <a:ext cx="216282" cy="144969"/>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nchor="ctr"/>
                <a:lstStyle/>
                <a:p>
                  <a:pPr algn="ctr" defTabSz="913765">
                    <a:defRPr/>
                  </a:pPr>
                  <a:endParaRPr lang="zh-CN" altLang="zh-CN">
                    <a:solidFill>
                      <a:schemeClr val="tx1">
                        <a:lumMod val="75000"/>
                      </a:schemeClr>
                    </a:solidFill>
                    <a:latin typeface="Arial" pitchFamily="34" charset="0"/>
                    <a:cs typeface="宋体" pitchFamily="2" charset="-122"/>
                  </a:endParaRPr>
                </a:p>
              </p:txBody>
            </p:sp>
            <p:grpSp>
              <p:nvGrpSpPr>
                <p:cNvPr id="30" name="组合 50"/>
                <p:cNvGrpSpPr/>
                <p:nvPr/>
              </p:nvGrpSpPr>
              <p:grpSpPr bwMode="auto">
                <a:xfrm>
                  <a:off x="5451707" y="3243421"/>
                  <a:ext cx="1801449" cy="1525166"/>
                  <a:chOff x="5451707" y="3243421"/>
                  <a:chExt cx="1801449" cy="1525166"/>
                </a:xfrm>
              </p:grpSpPr>
              <p:sp>
                <p:nvSpPr>
                  <p:cNvPr id="31" name="矩形 30"/>
                  <p:cNvSpPr/>
                  <p:nvPr/>
                </p:nvSpPr>
                <p:spPr>
                  <a:xfrm>
                    <a:off x="5490267" y="3249411"/>
                    <a:ext cx="1640040" cy="1519176"/>
                  </a:xfrm>
                  <a:prstGeom prst="rect">
                    <a:avLst/>
                  </a:prstGeom>
                  <a:solidFill>
                    <a:schemeClr val="accent5">
                      <a:lumMod val="20000"/>
                      <a:lumOff val="80000"/>
                    </a:schemeClr>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2" name="矩形 9"/>
                  <p:cNvSpPr>
                    <a:spLocks noChangeArrowheads="1"/>
                  </p:cNvSpPr>
                  <p:nvPr/>
                </p:nvSpPr>
                <p:spPr bwMode="auto">
                  <a:xfrm>
                    <a:off x="5830139" y="3243421"/>
                    <a:ext cx="898499" cy="363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p>
                    <a:pPr algn="ctr" defTabSz="913765">
                      <a:defRPr/>
                    </a:pPr>
                    <a:r>
                      <a:rPr lang="zh-CN" altLang="en-US" sz="2400" b="1" kern="0" dirty="0">
                        <a:solidFill>
                          <a:srgbClr val="002060"/>
                        </a:solidFill>
                        <a:latin typeface="微软雅黑" pitchFamily="34" charset="-122"/>
                        <a:ea typeface="微软雅黑" pitchFamily="34" charset="-122"/>
                      </a:rPr>
                      <a:t>田  间</a:t>
                    </a:r>
                    <a:endParaRPr lang="zh-CN" altLang="en-US" sz="2400" b="1" kern="0" dirty="0">
                      <a:solidFill>
                        <a:srgbClr val="002060"/>
                      </a:solidFill>
                      <a:latin typeface="微软雅黑" pitchFamily="34" charset="-122"/>
                      <a:ea typeface="微软雅黑" pitchFamily="34" charset="-122"/>
                    </a:endParaRPr>
                  </a:p>
                </p:txBody>
              </p:sp>
              <p:sp>
                <p:nvSpPr>
                  <p:cNvPr id="33" name="TextBox 53"/>
                  <p:cNvSpPr txBox="1"/>
                  <p:nvPr/>
                </p:nvSpPr>
                <p:spPr>
                  <a:xfrm>
                    <a:off x="5451707" y="3503167"/>
                    <a:ext cx="1801449" cy="723646"/>
                  </a:xfrm>
                  <a:prstGeom prst="rect">
                    <a:avLst/>
                  </a:prstGeom>
                  <a:noFill/>
                </p:spPr>
                <p:txBody>
                  <a:bodyPr wrap="square" lIns="91413" tIns="45706" rIns="91413" bIns="45706">
                    <a:spAutoFit/>
                  </a:bodyPr>
                  <a:lstStyle>
                    <a:defPPr>
                      <a:defRPr lang="zh-CN"/>
                    </a:defPPr>
                    <a:lvl1pPr>
                      <a:buFont typeface="Arial" pitchFamily="34" charset="0"/>
                      <a:buNone/>
                      <a:defRPr>
                        <a:solidFill>
                          <a:srgbClr val="333333"/>
                        </a:solidFill>
                        <a:latin typeface="微软雅黑"/>
                        <a:ea typeface="微软雅黑"/>
                      </a:defRPr>
                    </a:lvl1pPr>
                  </a:lstStyle>
                  <a:p>
                    <a:pPr algn="ctr">
                      <a:lnSpc>
                        <a:spcPct val="150000"/>
                      </a:lnSpc>
                      <a:defRPr/>
                    </a:pPr>
                    <a:r>
                      <a:rPr lang="en-US" altLang="zh-CN" b="1" kern="0" dirty="0">
                        <a:solidFill>
                          <a:schemeClr val="tx1">
                            <a:lumMod val="75000"/>
                          </a:schemeClr>
                        </a:solidFill>
                      </a:rPr>
                      <a:t>87</a:t>
                    </a:r>
                    <a:r>
                      <a:rPr lang="zh-CN" altLang="en-US" b="1" kern="0" dirty="0">
                        <a:solidFill>
                          <a:schemeClr val="tx1">
                            <a:lumMod val="75000"/>
                          </a:schemeClr>
                        </a:solidFill>
                      </a:rPr>
                      <a:t>级校友</a:t>
                    </a:r>
                    <a:endParaRPr lang="en-US" altLang="zh-CN" b="1" kern="0" dirty="0">
                      <a:solidFill>
                        <a:schemeClr val="tx1">
                          <a:lumMod val="75000"/>
                        </a:schemeClr>
                      </a:solidFill>
                    </a:endParaRPr>
                  </a:p>
                  <a:p>
                    <a:pPr>
                      <a:lnSpc>
                        <a:spcPct val="150000"/>
                      </a:lnSpc>
                      <a:defRPr/>
                    </a:pPr>
                    <a:r>
                      <a:rPr lang="zh-CN" altLang="en-US" sz="2000" kern="0" dirty="0">
                        <a:solidFill>
                          <a:schemeClr val="tx1">
                            <a:lumMod val="75000"/>
                          </a:schemeClr>
                        </a:solidFill>
                        <a:latin typeface="楷体" charset="0"/>
                        <a:ea typeface="楷体" charset="0"/>
                      </a:rPr>
                      <a:t>成都石室中学校长</a:t>
                    </a:r>
                    <a:endParaRPr lang="zh-CN" altLang="en-US" sz="2000" kern="0" dirty="0">
                      <a:solidFill>
                        <a:schemeClr val="tx1">
                          <a:lumMod val="75000"/>
                        </a:schemeClr>
                      </a:solidFill>
                      <a:latin typeface="楷体" charset="0"/>
                      <a:ea typeface="楷体" charset="0"/>
                    </a:endParaRPr>
                  </a:p>
                </p:txBody>
              </p:sp>
            </p:grpSp>
          </p:grpSp>
          <p:grpSp>
            <p:nvGrpSpPr>
              <p:cNvPr id="25" name="组合 45"/>
              <p:cNvGrpSpPr/>
              <p:nvPr/>
            </p:nvGrpSpPr>
            <p:grpSpPr bwMode="auto">
              <a:xfrm>
                <a:off x="5524056" y="1078475"/>
                <a:ext cx="1572072" cy="1774210"/>
                <a:chOff x="1656504" y="1130514"/>
                <a:chExt cx="1572072" cy="1774210"/>
              </a:xfrm>
            </p:grpSpPr>
            <p:sp>
              <p:nvSpPr>
                <p:cNvPr id="26" name="圆角矩形 46"/>
                <p:cNvSpPr/>
                <p:nvPr/>
              </p:nvSpPr>
              <p:spPr>
                <a:xfrm>
                  <a:off x="1661028" y="1130514"/>
                  <a:ext cx="1567122" cy="1774369"/>
                </a:xfrm>
                <a:prstGeom prst="roundRect">
                  <a:avLst/>
                </a:prstGeom>
                <a:gradFill flip="none" rotWithShape="1">
                  <a:gsLst>
                    <a:gs pos="0">
                      <a:schemeClr val="bg1"/>
                    </a:gs>
                    <a:gs pos="100000">
                      <a:srgbClr val="DDDEDD"/>
                    </a:gs>
                  </a:gsLst>
                  <a:lin ang="6000000" scaled="0"/>
                  <a:tileRect/>
                </a:gra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圆角矩形 47"/>
                <p:cNvSpPr/>
                <p:nvPr/>
              </p:nvSpPr>
              <p:spPr>
                <a:xfrm>
                  <a:off x="1735182" y="1241937"/>
                  <a:ext cx="1411399" cy="1594655"/>
                </a:xfrm>
                <a:prstGeom prst="roundRect">
                  <a:avLst/>
                </a:prstGeom>
                <a:solidFill>
                  <a:srgbClr val="82D8CD"/>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圆角矩形 48"/>
                <p:cNvSpPr/>
                <p:nvPr/>
              </p:nvSpPr>
              <p:spPr>
                <a:xfrm>
                  <a:off x="1788325" y="1293454"/>
                  <a:ext cx="1327357" cy="1500007"/>
                </a:xfrm>
                <a:prstGeom prst="roundRect">
                  <a:avLst/>
                </a:prstGeom>
                <a:blipFill dpi="0" rotWithShape="1">
                  <a:blip r:embed="rId1" cstate="print">
                    <a:extLst>
                      <a:ext uri="{28A0092B-C50C-407E-A947-70E740481C1C}">
                        <a14:useLocalDpi xmlns:a14="http://schemas.microsoft.com/office/drawing/2010/main" val="0"/>
                      </a:ext>
                    </a:extLst>
                  </a:blip>
                  <a:srcRect/>
                  <a:stretch>
                    <a:fillRect/>
                  </a:stretch>
                </a:blip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t>                  </a:t>
                  </a:r>
                  <a:endParaRPr lang="zh-CN" altLang="en-US" dirty="0"/>
                </a:p>
              </p:txBody>
            </p:sp>
          </p:grpSp>
        </p:grpSp>
        <p:grpSp>
          <p:nvGrpSpPr>
            <p:cNvPr id="14" name="组合 54"/>
            <p:cNvGrpSpPr/>
            <p:nvPr/>
          </p:nvGrpSpPr>
          <p:grpSpPr bwMode="auto">
            <a:xfrm>
              <a:off x="7345354" y="1146517"/>
              <a:ext cx="1723834" cy="3604100"/>
              <a:chOff x="7345354" y="1146517"/>
              <a:chExt cx="1723834" cy="3604100"/>
            </a:xfrm>
          </p:grpSpPr>
          <p:sp>
            <p:nvSpPr>
              <p:cNvPr id="15" name="等腰三角形 38"/>
              <p:cNvSpPr>
                <a:spLocks noChangeArrowheads="1"/>
              </p:cNvSpPr>
              <p:nvPr/>
            </p:nvSpPr>
            <p:spPr bwMode="auto">
              <a:xfrm flipV="1">
                <a:off x="8062177" y="2952286"/>
                <a:ext cx="216282" cy="144969"/>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nchor="ctr"/>
              <a:lstStyle/>
              <a:p>
                <a:pPr algn="ctr" defTabSz="913765">
                  <a:defRPr/>
                </a:pPr>
                <a:endParaRPr lang="zh-CN" altLang="zh-CN" u="sng">
                  <a:solidFill>
                    <a:schemeClr val="tx1">
                      <a:lumMod val="75000"/>
                    </a:schemeClr>
                  </a:solidFill>
                  <a:latin typeface="Arial" pitchFamily="34" charset="0"/>
                  <a:cs typeface="宋体" pitchFamily="2" charset="-122"/>
                </a:endParaRPr>
              </a:p>
            </p:txBody>
          </p:sp>
          <p:grpSp>
            <p:nvGrpSpPr>
              <p:cNvPr id="16" name="组合 56"/>
              <p:cNvGrpSpPr/>
              <p:nvPr/>
            </p:nvGrpSpPr>
            <p:grpSpPr bwMode="auto">
              <a:xfrm>
                <a:off x="7345354" y="3231441"/>
                <a:ext cx="1723834" cy="1519176"/>
                <a:chOff x="7294554" y="3231441"/>
                <a:chExt cx="1723834" cy="1519176"/>
              </a:xfrm>
            </p:grpSpPr>
            <p:sp>
              <p:nvSpPr>
                <p:cNvPr id="21" name="矩形 20"/>
                <p:cNvSpPr/>
                <p:nvPr/>
              </p:nvSpPr>
              <p:spPr>
                <a:xfrm>
                  <a:off x="7319272" y="3231441"/>
                  <a:ext cx="1640040" cy="1519176"/>
                </a:xfrm>
                <a:prstGeom prst="rect">
                  <a:avLst/>
                </a:prstGeom>
                <a:solidFill>
                  <a:schemeClr val="accent5">
                    <a:lumMod val="20000"/>
                    <a:lumOff val="80000"/>
                  </a:schemeClr>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u="sng"/>
                </a:p>
              </p:txBody>
            </p:sp>
            <p:sp>
              <p:nvSpPr>
                <p:cNvPr id="22" name="矩形 9"/>
                <p:cNvSpPr>
                  <a:spLocks noChangeArrowheads="1"/>
                </p:cNvSpPr>
                <p:nvPr/>
              </p:nvSpPr>
              <p:spPr bwMode="auto">
                <a:xfrm>
                  <a:off x="7720940" y="3242224"/>
                  <a:ext cx="898500" cy="348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p>
                  <a:pPr algn="ctr" defTabSz="913765">
                    <a:defRPr/>
                  </a:pPr>
                  <a:r>
                    <a:rPr lang="zh-CN" altLang="en-US" sz="2400" b="1" kern="0" dirty="0">
                      <a:solidFill>
                        <a:srgbClr val="002060"/>
                      </a:solidFill>
                      <a:latin typeface="微软雅黑" pitchFamily="34" charset="-122"/>
                      <a:ea typeface="微软雅黑" pitchFamily="34" charset="-122"/>
                    </a:rPr>
                    <a:t>田祥平</a:t>
                  </a:r>
                  <a:endParaRPr lang="zh-CN" altLang="en-US" sz="2400" b="1" kern="0" dirty="0">
                    <a:solidFill>
                      <a:srgbClr val="002060"/>
                    </a:solidFill>
                    <a:latin typeface="微软雅黑" pitchFamily="34" charset="-122"/>
                    <a:ea typeface="微软雅黑" pitchFamily="34" charset="-122"/>
                  </a:endParaRPr>
                </a:p>
              </p:txBody>
            </p:sp>
            <p:sp>
              <p:nvSpPr>
                <p:cNvPr id="23" name="TextBox 63"/>
                <p:cNvSpPr txBox="1"/>
                <p:nvPr/>
              </p:nvSpPr>
              <p:spPr>
                <a:xfrm>
                  <a:off x="7294554" y="3504605"/>
                  <a:ext cx="1723834" cy="723646"/>
                </a:xfrm>
                <a:prstGeom prst="rect">
                  <a:avLst/>
                </a:prstGeom>
                <a:noFill/>
              </p:spPr>
              <p:txBody>
                <a:bodyPr wrap="square" lIns="91413" tIns="45706" rIns="91413" bIns="45706">
                  <a:spAutoFit/>
                </a:bodyPr>
                <a:lstStyle>
                  <a:defPPr>
                    <a:defRPr lang="zh-CN"/>
                  </a:defPPr>
                  <a:lvl1pPr>
                    <a:buFont typeface="Arial" pitchFamily="34" charset="0"/>
                    <a:buNone/>
                    <a:defRPr>
                      <a:solidFill>
                        <a:srgbClr val="333333"/>
                      </a:solidFill>
                      <a:latin typeface="微软雅黑"/>
                      <a:ea typeface="微软雅黑"/>
                    </a:defRPr>
                  </a:lvl1pPr>
                </a:lstStyle>
                <a:p>
                  <a:pPr algn="ctr">
                    <a:lnSpc>
                      <a:spcPct val="150000"/>
                    </a:lnSpc>
                    <a:defRPr/>
                  </a:pPr>
                  <a:r>
                    <a:rPr lang="en-US" altLang="zh-CN" b="1" kern="0" dirty="0">
                      <a:solidFill>
                        <a:schemeClr val="tx1">
                          <a:lumMod val="75000"/>
                        </a:schemeClr>
                      </a:solidFill>
                    </a:rPr>
                    <a:t>80</a:t>
                  </a:r>
                  <a:r>
                    <a:rPr lang="zh-CN" altLang="en-US" b="1" kern="0" dirty="0">
                      <a:solidFill>
                        <a:schemeClr val="tx1">
                          <a:lumMod val="75000"/>
                        </a:schemeClr>
                      </a:solidFill>
                    </a:rPr>
                    <a:t>级校友</a:t>
                  </a:r>
                  <a:endParaRPr lang="en-US" altLang="zh-CN" b="1" kern="0" dirty="0">
                    <a:solidFill>
                      <a:schemeClr val="tx1">
                        <a:lumMod val="75000"/>
                      </a:schemeClr>
                    </a:solidFill>
                  </a:endParaRPr>
                </a:p>
                <a:p>
                  <a:pPr>
                    <a:lnSpc>
                      <a:spcPct val="150000"/>
                    </a:lnSpc>
                    <a:defRPr/>
                  </a:pPr>
                  <a:r>
                    <a:rPr lang="zh-CN" altLang="en-US" sz="2000" kern="0" dirty="0">
                      <a:solidFill>
                        <a:schemeClr val="tx1">
                          <a:lumMod val="75000"/>
                        </a:schemeClr>
                      </a:solidFill>
                      <a:latin typeface="楷体" charset="0"/>
                      <a:ea typeface="楷体" charset="0"/>
                    </a:rPr>
                    <a:t>重庆南开中学校长</a:t>
                  </a:r>
                  <a:endParaRPr lang="zh-CN" altLang="en-US" sz="2000" kern="0" dirty="0">
                    <a:solidFill>
                      <a:schemeClr val="tx1">
                        <a:lumMod val="75000"/>
                      </a:schemeClr>
                    </a:solidFill>
                    <a:latin typeface="楷体" charset="0"/>
                    <a:ea typeface="楷体" charset="0"/>
                  </a:endParaRPr>
                </a:p>
              </p:txBody>
            </p:sp>
          </p:grpSp>
          <p:grpSp>
            <p:nvGrpSpPr>
              <p:cNvPr id="17" name="组合 57"/>
              <p:cNvGrpSpPr/>
              <p:nvPr/>
            </p:nvGrpSpPr>
            <p:grpSpPr bwMode="auto">
              <a:xfrm>
                <a:off x="7399049" y="1146517"/>
                <a:ext cx="1572072" cy="1774210"/>
                <a:chOff x="1656504" y="1130514"/>
                <a:chExt cx="1572072" cy="1774210"/>
              </a:xfrm>
            </p:grpSpPr>
            <p:sp>
              <p:nvSpPr>
                <p:cNvPr id="18" name="圆角矩形 58"/>
                <p:cNvSpPr/>
                <p:nvPr/>
              </p:nvSpPr>
              <p:spPr>
                <a:xfrm>
                  <a:off x="1655953" y="1130764"/>
                  <a:ext cx="1572066" cy="1774369"/>
                </a:xfrm>
                <a:prstGeom prst="roundRect">
                  <a:avLst/>
                </a:prstGeom>
                <a:gradFill flip="none" rotWithShape="1">
                  <a:gsLst>
                    <a:gs pos="0">
                      <a:schemeClr val="bg1"/>
                    </a:gs>
                    <a:gs pos="100000">
                      <a:srgbClr val="DDDEDD"/>
                    </a:gs>
                  </a:gsLst>
                  <a:lin ang="6000000" scaled="0"/>
                  <a:tileRect/>
                </a:gra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圆角矩形 59"/>
                <p:cNvSpPr/>
                <p:nvPr/>
              </p:nvSpPr>
              <p:spPr>
                <a:xfrm>
                  <a:off x="1730107" y="1242186"/>
                  <a:ext cx="1416342" cy="1594657"/>
                </a:xfrm>
                <a:prstGeom prst="roundRect">
                  <a:avLst/>
                </a:prstGeom>
                <a:solidFill>
                  <a:srgbClr val="82D8CD"/>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圆角矩形 60"/>
                <p:cNvSpPr/>
                <p:nvPr/>
              </p:nvSpPr>
              <p:spPr>
                <a:xfrm>
                  <a:off x="1783251" y="1293704"/>
                  <a:ext cx="1332301" cy="1500007"/>
                </a:xfrm>
                <a:prstGeom prst="roundRect">
                  <a:avLst/>
                </a:prstGeom>
                <a:blipFill dpi="0" rotWithShape="1">
                  <a:blip r:embed="rId2" cstate="print">
                    <a:extLst>
                      <a:ext uri="{28A0092B-C50C-407E-A947-70E740481C1C}">
                        <a14:useLocalDpi xmlns:a14="http://schemas.microsoft.com/office/drawing/2010/main" val="0"/>
                      </a:ext>
                    </a:extLst>
                  </a:blip>
                  <a:srcRect/>
                  <a:stretch>
                    <a:fillRect/>
                  </a:stretch>
                </a:blip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t>                  </a:t>
                  </a:r>
                  <a:endParaRPr lang="zh-CN" altLang="en-US" dirty="0"/>
                </a:p>
              </p:txBody>
            </p:sp>
          </p:grpSp>
        </p:grpSp>
      </p:grpSp>
      <p:pic>
        <p:nvPicPr>
          <p:cNvPr id="55" name="图片 54"/>
          <p:cNvPicPr>
            <a:picLocks noChangeAspect="1"/>
          </p:cNvPicPr>
          <p:nvPr/>
        </p:nvPicPr>
        <p:blipFill>
          <a:blip r:embed="rId3"/>
          <a:stretch>
            <a:fillRect/>
          </a:stretch>
        </p:blipFill>
        <p:spPr>
          <a:xfrm>
            <a:off x="1414145" y="2078355"/>
            <a:ext cx="1800225" cy="1990725"/>
          </a:xfrm>
          <a:prstGeom prst="rect">
            <a:avLst/>
          </a:prstGeom>
        </p:spPr>
      </p:pic>
      <p:pic>
        <p:nvPicPr>
          <p:cNvPr id="38" name="图片 37"/>
          <p:cNvPicPr>
            <a:picLocks noChangeAspect="1"/>
          </p:cNvPicPr>
          <p:nvPr/>
        </p:nvPicPr>
        <p:blipFill>
          <a:blip r:embed="rId4"/>
          <a:stretch>
            <a:fillRect/>
          </a:stretch>
        </p:blipFill>
        <p:spPr>
          <a:xfrm>
            <a:off x="3956685" y="2121535"/>
            <a:ext cx="1695450" cy="204533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p:cNvGrpSpPr/>
          <p:nvPr/>
        </p:nvGrpSpPr>
        <p:grpSpPr bwMode="auto">
          <a:xfrm>
            <a:off x="1277938" y="1980915"/>
            <a:ext cx="9965372" cy="4853976"/>
            <a:chOff x="1492832" y="1051423"/>
            <a:chExt cx="7801415" cy="3799856"/>
          </a:xfrm>
        </p:grpSpPr>
        <p:grpSp>
          <p:nvGrpSpPr>
            <p:cNvPr id="3" name="组合 36"/>
            <p:cNvGrpSpPr/>
            <p:nvPr/>
          </p:nvGrpSpPr>
          <p:grpSpPr bwMode="auto">
            <a:xfrm>
              <a:off x="1492832" y="1051423"/>
              <a:ext cx="1709836" cy="3699661"/>
              <a:chOff x="1492832" y="1051423"/>
              <a:chExt cx="1709836" cy="3699661"/>
            </a:xfrm>
          </p:grpSpPr>
          <p:sp>
            <p:nvSpPr>
              <p:cNvPr id="34" name="等腰三角形 15"/>
              <p:cNvSpPr>
                <a:spLocks noChangeArrowheads="1"/>
              </p:cNvSpPr>
              <p:nvPr/>
            </p:nvSpPr>
            <p:spPr bwMode="auto">
              <a:xfrm flipV="1">
                <a:off x="2295667" y="2952828"/>
                <a:ext cx="216243" cy="144159"/>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nchor="ctr"/>
              <a:lstStyle/>
              <a:p>
                <a:pPr algn="ctr" defTabSz="913765">
                  <a:defRPr/>
                </a:pPr>
                <a:endParaRPr lang="zh-CN" altLang="zh-CN">
                  <a:solidFill>
                    <a:schemeClr val="tx1">
                      <a:lumMod val="75000"/>
                    </a:schemeClr>
                  </a:solidFill>
                  <a:latin typeface="Arial" pitchFamily="34" charset="0"/>
                  <a:cs typeface="宋体" pitchFamily="2" charset="-122"/>
                </a:endParaRPr>
              </a:p>
            </p:txBody>
          </p:sp>
          <p:grpSp>
            <p:nvGrpSpPr>
              <p:cNvPr id="35" name="组合 38"/>
              <p:cNvGrpSpPr/>
              <p:nvPr/>
            </p:nvGrpSpPr>
            <p:grpSpPr bwMode="auto">
              <a:xfrm>
                <a:off x="1492832" y="3232446"/>
                <a:ext cx="1640468" cy="1518638"/>
                <a:chOff x="1492832" y="3232446"/>
                <a:chExt cx="1640468" cy="1518638"/>
              </a:xfrm>
            </p:grpSpPr>
            <p:sp>
              <p:nvSpPr>
                <p:cNvPr id="40" name="矩形 39"/>
                <p:cNvSpPr/>
                <p:nvPr/>
              </p:nvSpPr>
              <p:spPr>
                <a:xfrm>
                  <a:off x="1492832" y="3232446"/>
                  <a:ext cx="1640468" cy="1518638"/>
                </a:xfrm>
                <a:prstGeom prst="rect">
                  <a:avLst/>
                </a:prstGeom>
                <a:solidFill>
                  <a:schemeClr val="accent5">
                    <a:lumMod val="20000"/>
                    <a:lumOff val="80000"/>
                  </a:schemeClr>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1" name="矩形 9"/>
                <p:cNvSpPr>
                  <a:spLocks noChangeArrowheads="1"/>
                </p:cNvSpPr>
                <p:nvPr/>
              </p:nvSpPr>
              <p:spPr bwMode="auto">
                <a:xfrm>
                  <a:off x="1946446" y="3247359"/>
                  <a:ext cx="899772" cy="36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p>
                  <a:pPr algn="ctr" defTabSz="913765">
                    <a:defRPr/>
                  </a:pPr>
                  <a:r>
                    <a:rPr lang="zh-CN" altLang="en-US" sz="2400" b="1" kern="0" dirty="0">
                      <a:solidFill>
                        <a:srgbClr val="002060"/>
                      </a:solidFill>
                      <a:latin typeface="微软雅黑" pitchFamily="34" charset="-122"/>
                      <a:ea typeface="微软雅黑" pitchFamily="34" charset="-122"/>
                    </a:rPr>
                    <a:t>张燕飞</a:t>
                  </a:r>
                  <a:endParaRPr lang="zh-CN" altLang="en-US" sz="2400" b="1" kern="0" dirty="0">
                    <a:solidFill>
                      <a:srgbClr val="002060"/>
                    </a:solidFill>
                    <a:latin typeface="微软雅黑" pitchFamily="34" charset="-122"/>
                    <a:ea typeface="微软雅黑" pitchFamily="34" charset="-122"/>
                  </a:endParaRPr>
                </a:p>
              </p:txBody>
            </p:sp>
            <p:sp>
              <p:nvSpPr>
                <p:cNvPr id="42" name="TextBox 49"/>
                <p:cNvSpPr txBox="1"/>
                <p:nvPr/>
              </p:nvSpPr>
              <p:spPr>
                <a:xfrm>
                  <a:off x="1586040" y="3504608"/>
                  <a:ext cx="1537317" cy="1108532"/>
                </a:xfrm>
                <a:prstGeom prst="rect">
                  <a:avLst/>
                </a:prstGeom>
                <a:noFill/>
              </p:spPr>
              <p:txBody>
                <a:bodyPr lIns="91413" tIns="45706" rIns="91413" bIns="45706">
                  <a:spAutoFit/>
                </a:bodyPr>
                <a:lstStyle>
                  <a:defPPr>
                    <a:defRPr lang="zh-CN"/>
                  </a:defPPr>
                  <a:lvl1pPr>
                    <a:buFont typeface="Arial" pitchFamily="34" charset="0"/>
                    <a:buNone/>
                    <a:defRPr>
                      <a:solidFill>
                        <a:srgbClr val="333333"/>
                      </a:solidFill>
                      <a:latin typeface="微软雅黑"/>
                      <a:ea typeface="微软雅黑"/>
                    </a:defRPr>
                  </a:lvl1pPr>
                </a:lstStyle>
                <a:p>
                  <a:pPr algn="ctr">
                    <a:lnSpc>
                      <a:spcPct val="150000"/>
                    </a:lnSpc>
                    <a:defRPr/>
                  </a:pPr>
                  <a:r>
                    <a:rPr lang="en-US" altLang="zh-CN" b="1" kern="0" dirty="0">
                      <a:solidFill>
                        <a:schemeClr val="tx1">
                          <a:lumMod val="75000"/>
                        </a:schemeClr>
                      </a:solidFill>
                    </a:rPr>
                    <a:t>81</a:t>
                  </a:r>
                  <a:r>
                    <a:rPr lang="zh-CN" altLang="en-US" b="1" kern="0" dirty="0">
                      <a:solidFill>
                        <a:schemeClr val="tx1">
                          <a:lumMod val="75000"/>
                        </a:schemeClr>
                      </a:solidFill>
                    </a:rPr>
                    <a:t>级校友</a:t>
                  </a:r>
                  <a:endParaRPr lang="en-US" altLang="zh-CN" b="1" kern="0" dirty="0">
                    <a:solidFill>
                      <a:schemeClr val="tx1">
                        <a:lumMod val="75000"/>
                      </a:schemeClr>
                    </a:solidFill>
                  </a:endParaRPr>
                </a:p>
                <a:p>
                  <a:pPr>
                    <a:lnSpc>
                      <a:spcPct val="150000"/>
                    </a:lnSpc>
                    <a:defRPr/>
                  </a:pPr>
                  <a:r>
                    <a:rPr lang="zh-CN" altLang="en-US" sz="2000" kern="0" dirty="0">
                      <a:solidFill>
                        <a:schemeClr val="tx1">
                          <a:lumMod val="75000"/>
                        </a:schemeClr>
                      </a:solidFill>
                      <a:latin typeface="楷体" charset="0"/>
                      <a:ea typeface="楷体" charset="0"/>
                    </a:rPr>
                    <a:t>现任四川省政法委副书记</a:t>
                  </a:r>
                  <a:endParaRPr lang="zh-CN" altLang="en-US" sz="2000" kern="0" dirty="0">
                    <a:solidFill>
                      <a:schemeClr val="tx1">
                        <a:lumMod val="75000"/>
                      </a:schemeClr>
                    </a:solidFill>
                    <a:latin typeface="楷体" charset="0"/>
                    <a:ea typeface="楷体" charset="0"/>
                  </a:endParaRPr>
                </a:p>
              </p:txBody>
            </p:sp>
          </p:grpSp>
          <p:grpSp>
            <p:nvGrpSpPr>
              <p:cNvPr id="36" name="组合 39"/>
              <p:cNvGrpSpPr/>
              <p:nvPr/>
            </p:nvGrpSpPr>
            <p:grpSpPr bwMode="auto">
              <a:xfrm>
                <a:off x="1630596" y="1051423"/>
                <a:ext cx="1572072" cy="1774210"/>
                <a:chOff x="1656504" y="1130514"/>
                <a:chExt cx="1572072" cy="1774210"/>
              </a:xfrm>
            </p:grpSpPr>
            <p:sp>
              <p:nvSpPr>
                <p:cNvPr id="37" name="圆角矩形 44"/>
                <p:cNvSpPr/>
                <p:nvPr/>
              </p:nvSpPr>
              <p:spPr>
                <a:xfrm>
                  <a:off x="1656688" y="1130514"/>
                  <a:ext cx="1572115" cy="1774644"/>
                </a:xfrm>
                <a:prstGeom prst="roundRect">
                  <a:avLst/>
                </a:prstGeom>
                <a:gradFill flip="none" rotWithShape="1">
                  <a:gsLst>
                    <a:gs pos="0">
                      <a:schemeClr val="bg1"/>
                    </a:gs>
                    <a:gs pos="100000">
                      <a:srgbClr val="DDDEDD"/>
                    </a:gs>
                  </a:gsLst>
                  <a:lin ang="6000000" scaled="0"/>
                  <a:tileRect/>
                </a:gra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8" name="圆角矩形 45"/>
                <p:cNvSpPr/>
                <p:nvPr/>
              </p:nvSpPr>
              <p:spPr>
                <a:xfrm>
                  <a:off x="1730012" y="1241118"/>
                  <a:ext cx="1416767" cy="1595689"/>
                </a:xfrm>
                <a:prstGeom prst="roundRect">
                  <a:avLst/>
                </a:prstGeom>
                <a:solidFill>
                  <a:srgbClr val="82D8CD"/>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9" name="圆角矩形 46"/>
                <p:cNvSpPr/>
                <p:nvPr/>
              </p:nvSpPr>
              <p:spPr>
                <a:xfrm>
                  <a:off x="1783451" y="1293314"/>
                  <a:ext cx="1332258" cy="1501240"/>
                </a:xfrm>
                <a:prstGeom prst="roundRect">
                  <a:avLst/>
                </a:prstGeom>
                <a:blipFill dpi="0" rotWithShape="1">
                  <a:blip r:embed="rId1" cstate="print">
                    <a:extLst>
                      <a:ext uri="{28A0092B-C50C-407E-A947-70E740481C1C}">
                        <a14:useLocalDpi xmlns:a14="http://schemas.microsoft.com/office/drawing/2010/main" val="0"/>
                      </a:ext>
                    </a:extLst>
                  </a:blip>
                  <a:srcRect/>
                  <a:stretch>
                    <a:fillRect/>
                  </a:stretch>
                </a:blip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t>                  </a:t>
                  </a:r>
                  <a:endParaRPr lang="zh-CN" altLang="en-US" dirty="0"/>
                </a:p>
              </p:txBody>
            </p:sp>
          </p:grpSp>
        </p:grpSp>
        <p:grpSp>
          <p:nvGrpSpPr>
            <p:cNvPr id="4" name="组合 50"/>
            <p:cNvGrpSpPr/>
            <p:nvPr/>
          </p:nvGrpSpPr>
          <p:grpSpPr bwMode="auto">
            <a:xfrm>
              <a:off x="3460644" y="1064123"/>
              <a:ext cx="1713794" cy="3703118"/>
              <a:chOff x="3460644" y="1064123"/>
              <a:chExt cx="1713794" cy="3703118"/>
            </a:xfrm>
          </p:grpSpPr>
          <p:sp>
            <p:nvSpPr>
              <p:cNvPr id="25" name="等腰三角形 26"/>
              <p:cNvSpPr>
                <a:spLocks noChangeArrowheads="1"/>
              </p:cNvSpPr>
              <p:nvPr/>
            </p:nvSpPr>
            <p:spPr bwMode="auto">
              <a:xfrm flipV="1">
                <a:off x="4138706" y="2952828"/>
                <a:ext cx="215001" cy="144159"/>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nchor="ctr"/>
              <a:lstStyle/>
              <a:p>
                <a:pPr algn="ctr" defTabSz="913765">
                  <a:defRPr/>
                </a:pPr>
                <a:endParaRPr lang="zh-CN" altLang="zh-CN">
                  <a:solidFill>
                    <a:schemeClr val="tx1">
                      <a:lumMod val="75000"/>
                    </a:schemeClr>
                  </a:solidFill>
                  <a:latin typeface="Arial" pitchFamily="34" charset="0"/>
                  <a:cs typeface="宋体" pitchFamily="2" charset="-122"/>
                </a:endParaRPr>
              </a:p>
            </p:txBody>
          </p:sp>
          <p:grpSp>
            <p:nvGrpSpPr>
              <p:cNvPr id="26" name="组合 52"/>
              <p:cNvGrpSpPr/>
              <p:nvPr/>
            </p:nvGrpSpPr>
            <p:grpSpPr bwMode="auto">
              <a:xfrm>
                <a:off x="3471334" y="3247358"/>
                <a:ext cx="1703104" cy="1519883"/>
                <a:chOff x="3585634" y="3247358"/>
                <a:chExt cx="1703104" cy="1519883"/>
              </a:xfrm>
            </p:grpSpPr>
            <p:sp>
              <p:nvSpPr>
                <p:cNvPr id="31" name="矩形 30"/>
                <p:cNvSpPr/>
                <p:nvPr/>
              </p:nvSpPr>
              <p:spPr>
                <a:xfrm>
                  <a:off x="3585634" y="3248602"/>
                  <a:ext cx="1640468" cy="1518639"/>
                </a:xfrm>
                <a:prstGeom prst="rect">
                  <a:avLst/>
                </a:prstGeom>
                <a:solidFill>
                  <a:schemeClr val="accent5">
                    <a:lumMod val="20000"/>
                    <a:lumOff val="80000"/>
                  </a:schemeClr>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2" name="矩形 9"/>
                <p:cNvSpPr>
                  <a:spLocks noChangeArrowheads="1"/>
                </p:cNvSpPr>
                <p:nvPr/>
              </p:nvSpPr>
              <p:spPr bwMode="auto">
                <a:xfrm>
                  <a:off x="3959461" y="3247358"/>
                  <a:ext cx="898529" cy="36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p>
                  <a:pPr algn="ctr" defTabSz="913765">
                    <a:defRPr/>
                  </a:pPr>
                  <a:r>
                    <a:rPr lang="zh-CN" altLang="en-US" sz="2400" b="1" kern="0" dirty="0">
                      <a:solidFill>
                        <a:srgbClr val="002060"/>
                      </a:solidFill>
                      <a:latin typeface="微软雅黑" pitchFamily="34" charset="-122"/>
                      <a:ea typeface="微软雅黑" pitchFamily="34" charset="-122"/>
                    </a:rPr>
                    <a:t>叶力娜</a:t>
                  </a:r>
                  <a:endParaRPr lang="zh-CN" altLang="en-US" sz="2400" b="1" kern="0" dirty="0">
                    <a:solidFill>
                      <a:srgbClr val="002060"/>
                    </a:solidFill>
                    <a:latin typeface="微软雅黑" pitchFamily="34" charset="-122"/>
                    <a:ea typeface="微软雅黑" pitchFamily="34" charset="-122"/>
                  </a:endParaRPr>
                </a:p>
              </p:txBody>
            </p:sp>
            <p:sp>
              <p:nvSpPr>
                <p:cNvPr id="33" name="TextBox 59"/>
                <p:cNvSpPr txBox="1"/>
                <p:nvPr/>
              </p:nvSpPr>
              <p:spPr>
                <a:xfrm>
                  <a:off x="3630871" y="3521523"/>
                  <a:ext cx="1657867" cy="1108532"/>
                </a:xfrm>
                <a:prstGeom prst="rect">
                  <a:avLst/>
                </a:prstGeom>
                <a:noFill/>
              </p:spPr>
              <p:txBody>
                <a:bodyPr lIns="91413" tIns="45706" rIns="91413" bIns="45706">
                  <a:spAutoFit/>
                </a:bodyPr>
                <a:lstStyle>
                  <a:defPPr>
                    <a:defRPr lang="zh-CN"/>
                  </a:defPPr>
                  <a:lvl1pPr>
                    <a:buFont typeface="Arial" pitchFamily="34" charset="0"/>
                    <a:buNone/>
                    <a:defRPr>
                      <a:solidFill>
                        <a:srgbClr val="333333"/>
                      </a:solidFill>
                      <a:latin typeface="微软雅黑"/>
                      <a:ea typeface="微软雅黑"/>
                    </a:defRPr>
                  </a:lvl1pPr>
                </a:lstStyle>
                <a:p>
                  <a:pPr algn="ctr">
                    <a:lnSpc>
                      <a:spcPct val="150000"/>
                    </a:lnSpc>
                    <a:defRPr/>
                  </a:pPr>
                  <a:r>
                    <a:rPr lang="en-US" altLang="zh-CN" b="1" kern="0" dirty="0">
                      <a:solidFill>
                        <a:schemeClr val="tx1">
                          <a:lumMod val="75000"/>
                        </a:schemeClr>
                      </a:solidFill>
                    </a:rPr>
                    <a:t>93</a:t>
                  </a:r>
                  <a:r>
                    <a:rPr lang="zh-CN" altLang="en-US" b="1" kern="0" dirty="0">
                      <a:solidFill>
                        <a:schemeClr val="tx1">
                          <a:lumMod val="75000"/>
                        </a:schemeClr>
                      </a:solidFill>
                    </a:rPr>
                    <a:t>级校友</a:t>
                  </a:r>
                  <a:endParaRPr lang="en-US" altLang="zh-CN" b="1" kern="0" dirty="0">
                    <a:solidFill>
                      <a:schemeClr val="tx1">
                        <a:lumMod val="75000"/>
                      </a:schemeClr>
                    </a:solidFill>
                  </a:endParaRPr>
                </a:p>
                <a:p>
                  <a:pPr>
                    <a:lnSpc>
                      <a:spcPct val="150000"/>
                    </a:lnSpc>
                    <a:defRPr/>
                  </a:pPr>
                  <a:r>
                    <a:rPr lang="zh-CN" altLang="zh-CN" sz="2000" kern="0" dirty="0">
                      <a:solidFill>
                        <a:schemeClr val="tx1">
                          <a:lumMod val="75000"/>
                        </a:schemeClr>
                      </a:solidFill>
                      <a:latin typeface="楷体" charset="0"/>
                      <a:ea typeface="楷体" charset="0"/>
                    </a:rPr>
                    <a:t>现任共青团重庆市委副书记</a:t>
                  </a:r>
                  <a:endParaRPr lang="zh-CN" altLang="en-US" sz="2000" kern="0" dirty="0">
                    <a:solidFill>
                      <a:schemeClr val="tx1">
                        <a:lumMod val="75000"/>
                      </a:schemeClr>
                    </a:solidFill>
                    <a:latin typeface="楷体" charset="0"/>
                    <a:ea typeface="楷体" charset="0"/>
                  </a:endParaRPr>
                </a:p>
              </p:txBody>
            </p:sp>
          </p:grpSp>
          <p:grpSp>
            <p:nvGrpSpPr>
              <p:cNvPr id="27" name="组合 53"/>
              <p:cNvGrpSpPr/>
              <p:nvPr/>
            </p:nvGrpSpPr>
            <p:grpSpPr bwMode="auto">
              <a:xfrm>
                <a:off x="3460644" y="1064123"/>
                <a:ext cx="1572072" cy="1774210"/>
                <a:chOff x="1656504" y="1130514"/>
                <a:chExt cx="1572072" cy="1774210"/>
              </a:xfrm>
            </p:grpSpPr>
            <p:sp>
              <p:nvSpPr>
                <p:cNvPr id="28" name="圆角矩形 54"/>
                <p:cNvSpPr/>
                <p:nvPr/>
              </p:nvSpPr>
              <p:spPr>
                <a:xfrm>
                  <a:off x="1656009" y="1130242"/>
                  <a:ext cx="1572115" cy="1774644"/>
                </a:xfrm>
                <a:prstGeom prst="roundRect">
                  <a:avLst/>
                </a:prstGeom>
                <a:gradFill flip="none" rotWithShape="1">
                  <a:gsLst>
                    <a:gs pos="0">
                      <a:schemeClr val="bg1"/>
                    </a:gs>
                    <a:gs pos="100000">
                      <a:srgbClr val="DDDEDD"/>
                    </a:gs>
                  </a:gsLst>
                  <a:lin ang="6000000" scaled="0"/>
                  <a:tileRect/>
                </a:gra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9" name="圆角矩形 55"/>
                <p:cNvSpPr/>
                <p:nvPr/>
              </p:nvSpPr>
              <p:spPr>
                <a:xfrm>
                  <a:off x="1729334" y="1240846"/>
                  <a:ext cx="1416767" cy="1595689"/>
                </a:xfrm>
                <a:prstGeom prst="roundRect">
                  <a:avLst/>
                </a:prstGeom>
                <a:solidFill>
                  <a:srgbClr val="82D8CD"/>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0" name="圆角矩形 56"/>
                <p:cNvSpPr/>
                <p:nvPr/>
              </p:nvSpPr>
              <p:spPr>
                <a:xfrm>
                  <a:off x="1782773" y="1293041"/>
                  <a:ext cx="1332258" cy="1501240"/>
                </a:xfrm>
                <a:prstGeom prst="roundRect">
                  <a:avLst/>
                </a:prstGeom>
                <a:blipFill dpi="0" rotWithShape="1">
                  <a:blip r:embed="rId2" cstate="print">
                    <a:extLst>
                      <a:ext uri="{28A0092B-C50C-407E-A947-70E740481C1C}">
                        <a14:useLocalDpi xmlns:a14="http://schemas.microsoft.com/office/drawing/2010/main" val="0"/>
                      </a:ext>
                    </a:extLst>
                  </a:blip>
                  <a:srcRect/>
                  <a:stretch>
                    <a:fillRect/>
                  </a:stretch>
                </a:blip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t>                  </a:t>
                  </a:r>
                  <a:endParaRPr lang="zh-CN" altLang="en-US" dirty="0"/>
                </a:p>
              </p:txBody>
            </p:sp>
          </p:grpSp>
        </p:grpSp>
        <p:grpSp>
          <p:nvGrpSpPr>
            <p:cNvPr id="5" name="组合 60"/>
            <p:cNvGrpSpPr/>
            <p:nvPr/>
          </p:nvGrpSpPr>
          <p:grpSpPr bwMode="auto">
            <a:xfrm>
              <a:off x="5427468" y="1094919"/>
              <a:ext cx="1792086" cy="3683537"/>
              <a:chOff x="5427468" y="1094919"/>
              <a:chExt cx="1792086" cy="3683537"/>
            </a:xfrm>
          </p:grpSpPr>
          <p:sp>
            <p:nvSpPr>
              <p:cNvPr id="16" name="等腰三角形 32"/>
              <p:cNvSpPr>
                <a:spLocks noChangeArrowheads="1"/>
              </p:cNvSpPr>
              <p:nvPr/>
            </p:nvSpPr>
            <p:spPr bwMode="auto">
              <a:xfrm flipV="1">
                <a:off x="6093596" y="2952828"/>
                <a:ext cx="216243" cy="144159"/>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nchor="ctr"/>
              <a:lstStyle/>
              <a:p>
                <a:pPr algn="ctr" defTabSz="913765">
                  <a:defRPr/>
                </a:pPr>
                <a:endParaRPr lang="zh-CN" altLang="zh-CN">
                  <a:solidFill>
                    <a:schemeClr val="tx1">
                      <a:lumMod val="75000"/>
                    </a:schemeClr>
                  </a:solidFill>
                  <a:latin typeface="Arial" pitchFamily="34" charset="0"/>
                  <a:cs typeface="宋体" pitchFamily="2" charset="-122"/>
                </a:endParaRPr>
              </a:p>
            </p:txBody>
          </p:sp>
          <p:grpSp>
            <p:nvGrpSpPr>
              <p:cNvPr id="17" name="组合 62"/>
              <p:cNvGrpSpPr/>
              <p:nvPr/>
            </p:nvGrpSpPr>
            <p:grpSpPr bwMode="auto">
              <a:xfrm>
                <a:off x="5427468" y="3247358"/>
                <a:ext cx="1792086" cy="1531098"/>
                <a:chOff x="5427468" y="3247358"/>
                <a:chExt cx="1792086" cy="1531098"/>
              </a:xfrm>
            </p:grpSpPr>
            <p:sp>
              <p:nvSpPr>
                <p:cNvPr id="22" name="矩形 21"/>
                <p:cNvSpPr/>
                <p:nvPr/>
              </p:nvSpPr>
              <p:spPr>
                <a:xfrm>
                  <a:off x="5427468" y="3248602"/>
                  <a:ext cx="1640467" cy="1518639"/>
                </a:xfrm>
                <a:prstGeom prst="rect">
                  <a:avLst/>
                </a:prstGeom>
                <a:solidFill>
                  <a:schemeClr val="accent5">
                    <a:lumMod val="20000"/>
                    <a:lumOff val="80000"/>
                  </a:schemeClr>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矩形 9"/>
                <p:cNvSpPr>
                  <a:spLocks noChangeArrowheads="1"/>
                </p:cNvSpPr>
                <p:nvPr/>
              </p:nvSpPr>
              <p:spPr bwMode="auto">
                <a:xfrm>
                  <a:off x="5846778" y="3247358"/>
                  <a:ext cx="898529" cy="377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p>
                  <a:pPr algn="ctr" defTabSz="913765">
                    <a:defRPr/>
                  </a:pPr>
                  <a:r>
                    <a:rPr lang="zh-CN" altLang="zh-CN" sz="2400" b="1" kern="0" dirty="0">
                      <a:solidFill>
                        <a:srgbClr val="002060"/>
                      </a:solidFill>
                      <a:latin typeface="微软雅黑" pitchFamily="34" charset="-122"/>
                      <a:ea typeface="微软雅黑" pitchFamily="34" charset="-122"/>
                    </a:rPr>
                    <a:t>王颖</a:t>
                  </a:r>
                  <a:endParaRPr lang="zh-CN" altLang="zh-CN" sz="2400" b="1" kern="0" dirty="0">
                    <a:solidFill>
                      <a:srgbClr val="002060"/>
                    </a:solidFill>
                    <a:latin typeface="微软雅黑" pitchFamily="34" charset="-122"/>
                    <a:ea typeface="微软雅黑" pitchFamily="34" charset="-122"/>
                  </a:endParaRPr>
                </a:p>
              </p:txBody>
            </p:sp>
            <p:sp>
              <p:nvSpPr>
                <p:cNvPr id="24" name="TextBox 73"/>
                <p:cNvSpPr txBox="1"/>
                <p:nvPr/>
              </p:nvSpPr>
              <p:spPr>
                <a:xfrm>
                  <a:off x="5468728" y="3460614"/>
                  <a:ext cx="1750826" cy="1317842"/>
                </a:xfrm>
                <a:prstGeom prst="rect">
                  <a:avLst/>
                </a:prstGeom>
                <a:noFill/>
              </p:spPr>
              <p:txBody>
                <a:bodyPr wrap="square" lIns="91413" tIns="45706" rIns="91413" bIns="45706">
                  <a:spAutoFit/>
                </a:bodyPr>
                <a:lstStyle>
                  <a:defPPr>
                    <a:defRPr lang="zh-CN"/>
                  </a:defPPr>
                  <a:lvl1pPr>
                    <a:buFont typeface="Arial" pitchFamily="34" charset="0"/>
                    <a:buNone/>
                    <a:defRPr>
                      <a:solidFill>
                        <a:srgbClr val="333333"/>
                      </a:solidFill>
                      <a:latin typeface="微软雅黑"/>
                      <a:ea typeface="微软雅黑"/>
                    </a:defRPr>
                  </a:lvl1pPr>
                </a:lstStyle>
                <a:p>
                  <a:pPr algn="ctr">
                    <a:lnSpc>
                      <a:spcPct val="150000"/>
                    </a:lnSpc>
                    <a:defRPr/>
                  </a:pPr>
                  <a:r>
                    <a:rPr lang="en-US" altLang="zh-CN" b="1" kern="0" dirty="0">
                      <a:solidFill>
                        <a:schemeClr val="tx1">
                          <a:lumMod val="75000"/>
                        </a:schemeClr>
                      </a:solidFill>
                    </a:rPr>
                    <a:t>83</a:t>
                  </a:r>
                  <a:r>
                    <a:rPr lang="zh-CN" altLang="en-US" b="1" kern="0" dirty="0">
                      <a:solidFill>
                        <a:schemeClr val="tx1">
                          <a:lumMod val="75000"/>
                        </a:schemeClr>
                      </a:solidFill>
                    </a:rPr>
                    <a:t>级校友</a:t>
                  </a:r>
                  <a:endParaRPr lang="en-US" altLang="zh-CN" b="1" kern="0" dirty="0">
                    <a:solidFill>
                      <a:schemeClr val="tx1">
                        <a:lumMod val="75000"/>
                      </a:schemeClr>
                    </a:solidFill>
                  </a:endParaRPr>
                </a:p>
                <a:p>
                  <a:pPr>
                    <a:defRPr/>
                  </a:pPr>
                  <a:r>
                    <a:rPr lang="zh-CN" altLang="en-US" sz="2000" kern="0" dirty="0">
                      <a:solidFill>
                        <a:schemeClr val="tx1">
                          <a:lumMod val="75000"/>
                        </a:schemeClr>
                      </a:solidFill>
                      <a:latin typeface="楷体" charset="0"/>
                      <a:ea typeface="楷体" charset="0"/>
                    </a:rPr>
                    <a:t>苑东生物制药股份有限公司董事长</a:t>
                  </a:r>
                  <a:endParaRPr lang="zh-CN" altLang="en-US" sz="2000" kern="0" dirty="0">
                    <a:solidFill>
                      <a:schemeClr val="tx1">
                        <a:lumMod val="75000"/>
                      </a:schemeClr>
                    </a:solidFill>
                    <a:latin typeface="楷体" charset="0"/>
                    <a:ea typeface="楷体" charset="0"/>
                  </a:endParaRPr>
                </a:p>
                <a:p>
                  <a:pPr>
                    <a:defRPr/>
                  </a:pPr>
                  <a:r>
                    <a:rPr lang="zh-CN" altLang="en-US" sz="2000" kern="0" dirty="0">
                      <a:solidFill>
                        <a:schemeClr val="tx1">
                          <a:lumMod val="75000"/>
                        </a:schemeClr>
                      </a:solidFill>
                      <a:latin typeface="楷体" charset="0"/>
                      <a:ea typeface="楷体" charset="0"/>
                    </a:rPr>
                    <a:t>国家万人计划领军人才</a:t>
                  </a:r>
                  <a:endParaRPr lang="zh-CN" altLang="en-US" sz="2000" kern="0" dirty="0">
                    <a:solidFill>
                      <a:schemeClr val="tx1">
                        <a:lumMod val="75000"/>
                      </a:schemeClr>
                    </a:solidFill>
                    <a:latin typeface="楷体" charset="0"/>
                    <a:ea typeface="楷体" charset="0"/>
                  </a:endParaRPr>
                </a:p>
              </p:txBody>
            </p:sp>
          </p:grpSp>
          <p:grpSp>
            <p:nvGrpSpPr>
              <p:cNvPr id="18" name="组合 63"/>
              <p:cNvGrpSpPr/>
              <p:nvPr/>
            </p:nvGrpSpPr>
            <p:grpSpPr bwMode="auto">
              <a:xfrm>
                <a:off x="5461022" y="1094919"/>
                <a:ext cx="1572115" cy="1774644"/>
                <a:chOff x="1655963" y="1130700"/>
                <a:chExt cx="1572115" cy="1774644"/>
              </a:xfrm>
            </p:grpSpPr>
            <p:sp>
              <p:nvSpPr>
                <p:cNvPr id="19" name="圆角矩形 64"/>
                <p:cNvSpPr/>
                <p:nvPr/>
              </p:nvSpPr>
              <p:spPr>
                <a:xfrm>
                  <a:off x="1655963" y="1130700"/>
                  <a:ext cx="1572115" cy="1774644"/>
                </a:xfrm>
                <a:prstGeom prst="roundRect">
                  <a:avLst/>
                </a:prstGeom>
                <a:gradFill flip="none" rotWithShape="1">
                  <a:gsLst>
                    <a:gs pos="0">
                      <a:schemeClr val="bg1"/>
                    </a:gs>
                    <a:gs pos="100000">
                      <a:srgbClr val="DDDEDD"/>
                    </a:gs>
                  </a:gsLst>
                  <a:lin ang="6000000" scaled="0"/>
                  <a:tileRect/>
                </a:gra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圆角矩形 65"/>
                <p:cNvSpPr/>
                <p:nvPr/>
              </p:nvSpPr>
              <p:spPr>
                <a:xfrm>
                  <a:off x="1729287" y="1241305"/>
                  <a:ext cx="1416767" cy="1595689"/>
                </a:xfrm>
                <a:prstGeom prst="roundRect">
                  <a:avLst/>
                </a:prstGeom>
                <a:solidFill>
                  <a:srgbClr val="82D8CD"/>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grpSp>
          <p:nvGrpSpPr>
            <p:cNvPr id="6" name="组合 74"/>
            <p:cNvGrpSpPr/>
            <p:nvPr/>
          </p:nvGrpSpPr>
          <p:grpSpPr bwMode="auto">
            <a:xfrm>
              <a:off x="7280449" y="1097681"/>
              <a:ext cx="2013798" cy="3753598"/>
              <a:chOff x="7280449" y="1097681"/>
              <a:chExt cx="2013798" cy="3753598"/>
            </a:xfrm>
          </p:grpSpPr>
          <p:sp>
            <p:nvSpPr>
              <p:cNvPr id="7" name="等腰三角形 38"/>
              <p:cNvSpPr>
                <a:spLocks noChangeArrowheads="1"/>
              </p:cNvSpPr>
              <p:nvPr/>
            </p:nvSpPr>
            <p:spPr bwMode="auto">
              <a:xfrm flipV="1">
                <a:off x="8062158" y="2952828"/>
                <a:ext cx="216243" cy="144159"/>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nchor="ctr"/>
              <a:lstStyle/>
              <a:p>
                <a:pPr algn="ctr" defTabSz="913765">
                  <a:defRPr/>
                </a:pPr>
                <a:endParaRPr lang="zh-CN" altLang="zh-CN">
                  <a:solidFill>
                    <a:schemeClr val="tx1">
                      <a:lumMod val="75000"/>
                    </a:schemeClr>
                  </a:solidFill>
                  <a:latin typeface="Arial" pitchFamily="34" charset="0"/>
                  <a:cs typeface="宋体" pitchFamily="2" charset="-122"/>
                </a:endParaRPr>
              </a:p>
            </p:txBody>
          </p:sp>
          <p:grpSp>
            <p:nvGrpSpPr>
              <p:cNvPr id="8" name="组合 76"/>
              <p:cNvGrpSpPr/>
              <p:nvPr/>
            </p:nvGrpSpPr>
            <p:grpSpPr bwMode="auto">
              <a:xfrm>
                <a:off x="7315247" y="3232447"/>
                <a:ext cx="1644196" cy="1534794"/>
                <a:chOff x="7315247" y="3232447"/>
                <a:chExt cx="1644196" cy="1534794"/>
              </a:xfrm>
            </p:grpSpPr>
            <p:sp>
              <p:nvSpPr>
                <p:cNvPr id="14" name="矩形 13"/>
                <p:cNvSpPr/>
                <p:nvPr/>
              </p:nvSpPr>
              <p:spPr>
                <a:xfrm>
                  <a:off x="7315247" y="3232447"/>
                  <a:ext cx="1644196" cy="1534794"/>
                </a:xfrm>
                <a:prstGeom prst="rect">
                  <a:avLst/>
                </a:prstGeom>
                <a:solidFill>
                  <a:schemeClr val="accent5">
                    <a:lumMod val="20000"/>
                    <a:lumOff val="80000"/>
                  </a:schemeClr>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矩形 9"/>
                <p:cNvSpPr>
                  <a:spLocks noChangeArrowheads="1"/>
                </p:cNvSpPr>
                <p:nvPr/>
              </p:nvSpPr>
              <p:spPr bwMode="auto">
                <a:xfrm>
                  <a:off x="7762398" y="3247360"/>
                  <a:ext cx="902257" cy="36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p>
                  <a:pPr algn="ctr" defTabSz="913765">
                    <a:defRPr/>
                  </a:pPr>
                  <a:r>
                    <a:rPr lang="zh-CN" altLang="en-US" sz="2400" b="1" kern="0" dirty="0">
                      <a:solidFill>
                        <a:srgbClr val="002060"/>
                      </a:solidFill>
                      <a:latin typeface="微软雅黑" pitchFamily="34" charset="-122"/>
                      <a:ea typeface="微软雅黑" pitchFamily="34" charset="-122"/>
                    </a:rPr>
                    <a:t>罗远航</a:t>
                  </a:r>
                  <a:endParaRPr lang="zh-CN" altLang="en-US" sz="2400" b="1" kern="0" dirty="0">
                    <a:solidFill>
                      <a:srgbClr val="002060"/>
                    </a:solidFill>
                    <a:latin typeface="微软雅黑" pitchFamily="34" charset="-122"/>
                    <a:ea typeface="微软雅黑" pitchFamily="34" charset="-122"/>
                  </a:endParaRPr>
                </a:p>
              </p:txBody>
            </p:sp>
          </p:grpSp>
          <p:sp>
            <p:nvSpPr>
              <p:cNvPr id="9" name="TextBox 77"/>
              <p:cNvSpPr txBox="1"/>
              <p:nvPr/>
            </p:nvSpPr>
            <p:spPr>
              <a:xfrm>
                <a:off x="7280449" y="3492209"/>
                <a:ext cx="2013798" cy="1359070"/>
              </a:xfrm>
              <a:prstGeom prst="rect">
                <a:avLst/>
              </a:prstGeom>
              <a:noFill/>
            </p:spPr>
            <p:txBody>
              <a:bodyPr wrap="square" lIns="91413" tIns="45706" rIns="91413" bIns="45706">
                <a:spAutoFit/>
              </a:bodyPr>
              <a:lstStyle>
                <a:defPPr>
                  <a:defRPr lang="zh-CN"/>
                </a:defPPr>
                <a:lvl1pPr>
                  <a:buFont typeface="Arial" pitchFamily="34" charset="0"/>
                  <a:buNone/>
                  <a:defRPr>
                    <a:solidFill>
                      <a:srgbClr val="333333"/>
                    </a:solidFill>
                    <a:latin typeface="微软雅黑"/>
                    <a:ea typeface="微软雅黑"/>
                  </a:defRPr>
                </a:lvl1pPr>
              </a:lstStyle>
              <a:p>
                <a:pPr algn="ctr">
                  <a:lnSpc>
                    <a:spcPct val="150000"/>
                  </a:lnSpc>
                  <a:defRPr/>
                </a:pPr>
                <a:r>
                  <a:rPr lang="en-US" altLang="zh-CN" b="1" kern="0" dirty="0">
                    <a:solidFill>
                      <a:schemeClr val="tx1">
                        <a:lumMod val="75000"/>
                      </a:schemeClr>
                    </a:solidFill>
                  </a:rPr>
                  <a:t>93</a:t>
                </a:r>
                <a:r>
                  <a:rPr lang="zh-CN" altLang="en-US" b="1" kern="0" dirty="0">
                    <a:solidFill>
                      <a:schemeClr val="tx1">
                        <a:lumMod val="75000"/>
                      </a:schemeClr>
                    </a:solidFill>
                  </a:rPr>
                  <a:t>级校友</a:t>
                </a:r>
                <a:endParaRPr lang="en-US" altLang="zh-CN" b="1" kern="0" dirty="0">
                  <a:solidFill>
                    <a:schemeClr val="tx1">
                      <a:lumMod val="75000"/>
                    </a:schemeClr>
                  </a:solidFill>
                </a:endParaRPr>
              </a:p>
              <a:p>
                <a:pPr>
                  <a:lnSpc>
                    <a:spcPct val="150000"/>
                  </a:lnSpc>
                  <a:defRPr/>
                </a:pPr>
                <a:r>
                  <a:rPr lang="zh-CN" altLang="en-US" kern="0" dirty="0">
                    <a:solidFill>
                      <a:schemeClr val="tx1">
                        <a:lumMod val="75000"/>
                      </a:schemeClr>
                    </a:solidFill>
                    <a:latin typeface="楷体" charset="0"/>
                    <a:ea typeface="楷体" charset="0"/>
                  </a:rPr>
                  <a:t>四川省商业投资集团副总经理兼四川商投金融控股有限公司董事长</a:t>
                </a:r>
                <a:endParaRPr lang="zh-CN" altLang="en-US" kern="0" dirty="0">
                  <a:solidFill>
                    <a:schemeClr val="tx1">
                      <a:lumMod val="75000"/>
                    </a:schemeClr>
                  </a:solidFill>
                  <a:latin typeface="楷体" charset="0"/>
                  <a:ea typeface="楷体" charset="0"/>
                </a:endParaRPr>
              </a:p>
            </p:txBody>
          </p:sp>
          <p:grpSp>
            <p:nvGrpSpPr>
              <p:cNvPr id="10" name="组合 78"/>
              <p:cNvGrpSpPr/>
              <p:nvPr/>
            </p:nvGrpSpPr>
            <p:grpSpPr bwMode="auto">
              <a:xfrm>
                <a:off x="7384282" y="1097681"/>
                <a:ext cx="1572072" cy="1774210"/>
                <a:chOff x="1656504" y="1130514"/>
                <a:chExt cx="1572072" cy="1774210"/>
              </a:xfrm>
            </p:grpSpPr>
            <p:sp>
              <p:nvSpPr>
                <p:cNvPr id="11" name="圆角矩形 79"/>
                <p:cNvSpPr/>
                <p:nvPr/>
              </p:nvSpPr>
              <p:spPr>
                <a:xfrm>
                  <a:off x="1652094" y="1130238"/>
                  <a:ext cx="1572114" cy="1774644"/>
                </a:xfrm>
                <a:prstGeom prst="roundRect">
                  <a:avLst/>
                </a:prstGeom>
                <a:gradFill flip="none" rotWithShape="1">
                  <a:gsLst>
                    <a:gs pos="0">
                      <a:schemeClr val="bg1"/>
                    </a:gs>
                    <a:gs pos="100000">
                      <a:srgbClr val="DDDEDD"/>
                    </a:gs>
                  </a:gsLst>
                  <a:lin ang="6000000" scaled="0"/>
                  <a:tileRect/>
                </a:gra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圆角矩形 80"/>
                <p:cNvSpPr/>
                <p:nvPr/>
              </p:nvSpPr>
              <p:spPr>
                <a:xfrm>
                  <a:off x="1725418" y="1240843"/>
                  <a:ext cx="1416767" cy="1595689"/>
                </a:xfrm>
                <a:prstGeom prst="roundRect">
                  <a:avLst/>
                </a:prstGeom>
                <a:solidFill>
                  <a:srgbClr val="82D8CD"/>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圆角矩形 82"/>
                <p:cNvSpPr/>
                <p:nvPr/>
              </p:nvSpPr>
              <p:spPr>
                <a:xfrm>
                  <a:off x="1778858" y="1293038"/>
                  <a:ext cx="1332258" cy="1501240"/>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t>                  </a:t>
                  </a:r>
                  <a:endParaRPr lang="zh-CN" altLang="en-US" dirty="0"/>
                </a:p>
              </p:txBody>
            </p:sp>
          </p:grpSp>
        </p:grpSp>
      </p:grpSp>
      <p:grpSp>
        <p:nvGrpSpPr>
          <p:cNvPr id="43" name="组合 28"/>
          <p:cNvGrpSpPr/>
          <p:nvPr/>
        </p:nvGrpSpPr>
        <p:grpSpPr bwMode="auto">
          <a:xfrm>
            <a:off x="386978" y="1132961"/>
            <a:ext cx="3057842" cy="641350"/>
            <a:chOff x="770255" y="1468438"/>
            <a:chExt cx="3057715" cy="641350"/>
          </a:xfrm>
        </p:grpSpPr>
        <p:grpSp>
          <p:nvGrpSpPr>
            <p:cNvPr id="44" name="组合 29"/>
            <p:cNvGrpSpPr/>
            <p:nvPr/>
          </p:nvGrpSpPr>
          <p:grpSpPr bwMode="auto">
            <a:xfrm>
              <a:off x="770255" y="1468438"/>
              <a:ext cx="535391" cy="641350"/>
              <a:chOff x="770255" y="1468438"/>
              <a:chExt cx="535391" cy="641350"/>
            </a:xfrm>
          </p:grpSpPr>
          <p:sp>
            <p:nvSpPr>
              <p:cNvPr id="49" name="燕尾形 34"/>
              <p:cNvSpPr/>
              <p:nvPr/>
            </p:nvSpPr>
            <p:spPr>
              <a:xfrm>
                <a:off x="770255" y="1468438"/>
                <a:ext cx="422258" cy="573087"/>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0" name="燕尾形 35"/>
              <p:cNvSpPr/>
              <p:nvPr/>
            </p:nvSpPr>
            <p:spPr>
              <a:xfrm>
                <a:off x="882962" y="1536700"/>
                <a:ext cx="422258" cy="573088"/>
              </a:xfrm>
              <a:prstGeom prst="chevr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grpSp>
          <p:nvGrpSpPr>
            <p:cNvPr id="45" name="组合 30"/>
            <p:cNvGrpSpPr/>
            <p:nvPr/>
          </p:nvGrpSpPr>
          <p:grpSpPr bwMode="auto">
            <a:xfrm>
              <a:off x="1351256" y="2035175"/>
              <a:ext cx="2011650" cy="15220"/>
              <a:chOff x="1305536" y="2042795"/>
              <a:chExt cx="2011650" cy="15220"/>
            </a:xfrm>
          </p:grpSpPr>
          <p:cxnSp>
            <p:nvCxnSpPr>
              <p:cNvPr id="47" name="直接连接符 46"/>
              <p:cNvCxnSpPr/>
              <p:nvPr/>
            </p:nvCxnSpPr>
            <p:spPr>
              <a:xfrm>
                <a:off x="1305536" y="2042795"/>
                <a:ext cx="1789037"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836111" y="2058015"/>
                <a:ext cx="1481075"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6" name="TextBox 31"/>
            <p:cNvSpPr txBox="1"/>
            <p:nvPr/>
          </p:nvSpPr>
          <p:spPr>
            <a:xfrm>
              <a:off x="1511586" y="1527175"/>
              <a:ext cx="2316384" cy="518160"/>
            </a:xfrm>
            <a:prstGeom prst="rect">
              <a:avLst/>
            </a:prstGeom>
            <a:noFill/>
          </p:spPr>
          <p:txBody>
            <a:bodyPr wrap="none">
              <a:spAutoFit/>
            </a:bodyPr>
            <a:lstStyle/>
            <a:p>
              <a:pPr>
                <a:defRPr/>
              </a:pPr>
              <a:r>
                <a:rPr lang="zh-CN" altLang="en-US" sz="2800" b="1" dirty="0">
                  <a:solidFill>
                    <a:schemeClr val="accent2">
                      <a:lumMod val="75000"/>
                    </a:schemeClr>
                  </a:solidFill>
                </a:rPr>
                <a:t>优秀校友代表</a:t>
              </a:r>
              <a:endParaRPr lang="zh-CN" altLang="en-US" sz="2800" b="1" dirty="0">
                <a:solidFill>
                  <a:schemeClr val="accent2">
                    <a:lumMod val="75000"/>
                  </a:schemeClr>
                </a:solidFill>
              </a:endParaRPr>
            </a:p>
          </p:txBody>
        </p:sp>
      </p:grpSp>
      <p:pic>
        <p:nvPicPr>
          <p:cNvPr id="51" name="图片 50"/>
          <p:cNvPicPr>
            <a:picLocks noChangeAspect="1"/>
          </p:cNvPicPr>
          <p:nvPr/>
        </p:nvPicPr>
        <p:blipFill>
          <a:blip r:embed="rId4"/>
          <a:stretch>
            <a:fillRect/>
          </a:stretch>
        </p:blipFill>
        <p:spPr>
          <a:xfrm>
            <a:off x="6490970" y="2267585"/>
            <a:ext cx="1703705" cy="18897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61" name="组合 61"/>
          <p:cNvGrpSpPr/>
          <p:nvPr/>
        </p:nvGrpSpPr>
        <p:grpSpPr bwMode="auto">
          <a:xfrm>
            <a:off x="0" y="898525"/>
            <a:ext cx="2474913" cy="654050"/>
            <a:chOff x="9717088" y="846138"/>
            <a:chExt cx="2474912"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9938327" y="917575"/>
              <a:ext cx="20669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800" b="1" dirty="0">
                  <a:solidFill>
                    <a:srgbClr val="FF0000"/>
                  </a:solidFill>
                  <a:latin typeface="Cambria Math" pitchFamily="18" charset="0"/>
                </a:rPr>
                <a:t>毕业生代表</a:t>
              </a:r>
              <a:endParaRPr lang="zh-CN" altLang="en-US" sz="2800" b="1" dirty="0">
                <a:solidFill>
                  <a:srgbClr val="FF0000"/>
                </a:solidFill>
                <a:latin typeface="Cambria Math" pitchFamily="18" charset="0"/>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441958" y="3701441"/>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sp>
        <p:nvSpPr>
          <p:cNvPr id="8" name="矩形 7"/>
          <p:cNvSpPr/>
          <p:nvPr userDrawn="1"/>
        </p:nvSpPr>
        <p:spPr>
          <a:xfrm>
            <a:off x="8704206"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pic>
        <p:nvPicPr>
          <p:cNvPr id="1073742850" name="图片 1073742849"/>
          <p:cNvPicPr>
            <a:picLocks noRot="1" noChangeAspect="1"/>
          </p:cNvPicPr>
          <p:nvPr/>
        </p:nvPicPr>
        <p:blipFill>
          <a:blip r:embed="rId1"/>
          <a:stretch>
            <a:fillRect/>
          </a:stretch>
        </p:blipFill>
        <p:spPr>
          <a:xfrm>
            <a:off x="5595620" y="980440"/>
            <a:ext cx="2082165" cy="2719070"/>
          </a:xfrm>
          <a:prstGeom prst="rect">
            <a:avLst/>
          </a:prstGeom>
          <a:noFill/>
          <a:ln w="9525">
            <a:noFill/>
          </a:ln>
        </p:spPr>
      </p:pic>
      <p:sp>
        <p:nvSpPr>
          <p:cNvPr id="5" name="TextBox 4"/>
          <p:cNvSpPr txBox="1"/>
          <p:nvPr/>
        </p:nvSpPr>
        <p:spPr>
          <a:xfrm>
            <a:off x="5202863" y="3717297"/>
            <a:ext cx="2928958" cy="3138170"/>
          </a:xfrm>
          <a:prstGeom prst="rect">
            <a:avLst/>
          </a:prstGeom>
          <a:noFill/>
        </p:spPr>
        <p:txBody>
          <a:bodyPr wrap="square" rtlCol="0">
            <a:spAutoFit/>
          </a:bodyPr>
          <a:p>
            <a:pPr algn="just"/>
            <a:r>
              <a:rPr lang="zh-CN" altLang="en-US" sz="1800" dirty="0">
                <a:latin typeface="华文楷体" panose="02010600040101010101" pitchFamily="2" charset="-122"/>
                <a:ea typeface="华文楷体" panose="02010600040101010101" pitchFamily="2" charset="-122"/>
                <a:sym typeface="+mn-ea"/>
              </a:rPr>
              <a:t>胡强，</a:t>
            </a:r>
            <a:r>
              <a:rPr lang="en-US" altLang="zh-CN" sz="1800" dirty="0">
                <a:latin typeface="华文楷体" panose="02010600040101010101" pitchFamily="2" charset="-122"/>
                <a:ea typeface="华文楷体" panose="02010600040101010101" pitchFamily="2" charset="-122"/>
                <a:sym typeface="+mn-ea"/>
              </a:rPr>
              <a:t>2018</a:t>
            </a:r>
            <a:r>
              <a:rPr lang="zh-CN" altLang="en-US" sz="1800" dirty="0">
                <a:latin typeface="华文楷体" panose="02010600040101010101" pitchFamily="2" charset="-122"/>
                <a:ea typeface="华文楷体" panose="02010600040101010101" pitchFamily="2" charset="-122"/>
                <a:sym typeface="+mn-ea"/>
              </a:rPr>
              <a:t>级硕士，化学专业，师从郑荞佶副教授，荣获国家奖学金</a:t>
            </a:r>
            <a:r>
              <a:rPr lang="en-US" altLang="zh-CN" sz="1800" dirty="0">
                <a:latin typeface="华文楷体" panose="02010600040101010101" pitchFamily="2" charset="-122"/>
                <a:ea typeface="华文楷体" panose="02010600040101010101" pitchFamily="2" charset="-122"/>
                <a:sym typeface="+mn-ea"/>
              </a:rPr>
              <a:t>1</a:t>
            </a:r>
            <a:r>
              <a:rPr lang="zh-CN" altLang="en-US" sz="1800" dirty="0">
                <a:latin typeface="华文楷体" panose="02010600040101010101" pitchFamily="2" charset="-122"/>
                <a:ea typeface="华文楷体" panose="02010600040101010101" pitchFamily="2" charset="-122"/>
                <a:sym typeface="+mn-ea"/>
              </a:rPr>
              <a:t>次，学业二等奖学金</a:t>
            </a:r>
            <a:r>
              <a:rPr lang="en-US" altLang="zh-CN" sz="1800" dirty="0">
                <a:latin typeface="华文楷体" panose="02010600040101010101" pitchFamily="2" charset="-122"/>
                <a:ea typeface="华文楷体" panose="02010600040101010101" pitchFamily="2" charset="-122"/>
                <a:sym typeface="+mn-ea"/>
              </a:rPr>
              <a:t>1</a:t>
            </a:r>
            <a:r>
              <a:rPr lang="zh-CN" altLang="en-US" sz="1800" dirty="0">
                <a:latin typeface="华文楷体" panose="02010600040101010101" pitchFamily="2" charset="-122"/>
                <a:ea typeface="华文楷体" panose="02010600040101010101" pitchFamily="2" charset="-122"/>
                <a:sym typeface="+mn-ea"/>
              </a:rPr>
              <a:t>次，四川省大学生创业比赛挑战杯金奖以及四川师范大学科研标兵等荣誉。第一作者身份发表</a:t>
            </a:r>
            <a:r>
              <a:rPr lang="en-US" altLang="zh-CN" sz="1800" dirty="0">
                <a:solidFill>
                  <a:srgbClr val="FF0000"/>
                </a:solidFill>
                <a:latin typeface="华文楷体" panose="02010600040101010101" pitchFamily="2" charset="-122"/>
                <a:ea typeface="华文楷体" panose="02010600040101010101" pitchFamily="2" charset="-122"/>
                <a:sym typeface="+mn-ea"/>
              </a:rPr>
              <a:t>SCI</a:t>
            </a:r>
            <a:r>
              <a:rPr lang="zh-CN" altLang="en-US" sz="1800" dirty="0">
                <a:solidFill>
                  <a:srgbClr val="FF0000"/>
                </a:solidFill>
                <a:latin typeface="华文楷体" panose="02010600040101010101" pitchFamily="2" charset="-122"/>
                <a:ea typeface="华文楷体" panose="02010600040101010101" pitchFamily="2" charset="-122"/>
                <a:sym typeface="+mn-ea"/>
              </a:rPr>
              <a:t>一区论文</a:t>
            </a:r>
            <a:r>
              <a:rPr lang="en-US" altLang="zh-CN" sz="1800" dirty="0">
                <a:solidFill>
                  <a:srgbClr val="FF0000"/>
                </a:solidFill>
                <a:latin typeface="华文楷体" panose="02010600040101010101" pitchFamily="2" charset="-122"/>
                <a:ea typeface="华文楷体" panose="02010600040101010101" pitchFamily="2" charset="-122"/>
                <a:sym typeface="+mn-ea"/>
              </a:rPr>
              <a:t>3</a:t>
            </a:r>
            <a:r>
              <a:rPr lang="zh-CN" altLang="en-US" sz="1800" dirty="0">
                <a:solidFill>
                  <a:srgbClr val="FF0000"/>
                </a:solidFill>
                <a:latin typeface="华文楷体" panose="02010600040101010101" pitchFamily="2" charset="-122"/>
                <a:ea typeface="华文楷体" panose="02010600040101010101" pitchFamily="2" charset="-122"/>
                <a:sym typeface="+mn-ea"/>
              </a:rPr>
              <a:t>篇，</a:t>
            </a:r>
            <a:r>
              <a:rPr lang="en-US" sz="1800" dirty="0">
                <a:solidFill>
                  <a:srgbClr val="FF0000"/>
                </a:solidFill>
                <a:latin typeface="华文楷体" panose="02010600040101010101" pitchFamily="2" charset="-122"/>
                <a:ea typeface="华文楷体" panose="02010600040101010101" pitchFamily="2" charset="-122"/>
                <a:sym typeface="+mn-ea"/>
              </a:rPr>
              <a:t>SCI</a:t>
            </a:r>
            <a:r>
              <a:rPr lang="zh-CN" altLang="en-US" sz="1800" dirty="0">
                <a:solidFill>
                  <a:srgbClr val="FF0000"/>
                </a:solidFill>
                <a:latin typeface="华文楷体" panose="02010600040101010101" pitchFamily="2" charset="-122"/>
                <a:ea typeface="华文楷体" panose="02010600040101010101" pitchFamily="2" charset="-122"/>
                <a:sym typeface="+mn-ea"/>
              </a:rPr>
              <a:t>二区论文</a:t>
            </a:r>
            <a:r>
              <a:rPr lang="en-US" altLang="zh-CN" sz="1800" dirty="0">
                <a:solidFill>
                  <a:srgbClr val="FF0000"/>
                </a:solidFill>
                <a:latin typeface="华文楷体" panose="02010600040101010101" pitchFamily="2" charset="-122"/>
                <a:ea typeface="华文楷体" panose="02010600040101010101" pitchFamily="2" charset="-122"/>
                <a:sym typeface="+mn-ea"/>
              </a:rPr>
              <a:t>1</a:t>
            </a:r>
            <a:r>
              <a:rPr lang="zh-CN" altLang="en-US" sz="1800" dirty="0">
                <a:solidFill>
                  <a:srgbClr val="FF0000"/>
                </a:solidFill>
                <a:latin typeface="华文楷体" panose="02010600040101010101" pitchFamily="2" charset="-122"/>
                <a:ea typeface="华文楷体" panose="02010600040101010101" pitchFamily="2" charset="-122"/>
                <a:sym typeface="+mn-ea"/>
              </a:rPr>
              <a:t>篇</a:t>
            </a:r>
            <a:r>
              <a:rPr lang="zh-CN" altLang="en-US" sz="1800" dirty="0">
                <a:latin typeface="华文楷体" panose="02010600040101010101" pitchFamily="2" charset="-122"/>
                <a:ea typeface="华文楷体" panose="02010600040101010101" pitchFamily="2" charset="-122"/>
                <a:sym typeface="+mn-ea"/>
              </a:rPr>
              <a:t>，以</a:t>
            </a:r>
            <a:r>
              <a:rPr lang="zh-CN" altLang="en-US" sz="1800" dirty="0">
                <a:solidFill>
                  <a:srgbClr val="FF0000"/>
                </a:solidFill>
                <a:latin typeface="华文楷体" panose="02010600040101010101" pitchFamily="2" charset="-122"/>
                <a:ea typeface="华文楷体" panose="02010600040101010101" pitchFamily="2" charset="-122"/>
                <a:sym typeface="+mn-ea"/>
              </a:rPr>
              <a:t>共同通讯作者</a:t>
            </a:r>
            <a:r>
              <a:rPr lang="zh-CN" altLang="en-US" sz="1800" dirty="0">
                <a:latin typeface="华文楷体" panose="02010600040101010101" pitchFamily="2" charset="-122"/>
                <a:ea typeface="华文楷体" panose="02010600040101010101" pitchFamily="2" charset="-122"/>
                <a:sym typeface="+mn-ea"/>
              </a:rPr>
              <a:t>发表</a:t>
            </a:r>
            <a:r>
              <a:rPr lang="zh-CN" altLang="en-US" sz="1800" dirty="0">
                <a:solidFill>
                  <a:srgbClr val="FF0000"/>
                </a:solidFill>
                <a:latin typeface="华文楷体" panose="02010600040101010101" pitchFamily="2" charset="-122"/>
                <a:ea typeface="华文楷体" panose="02010600040101010101" pitchFamily="2" charset="-122"/>
                <a:sym typeface="+mn-ea"/>
              </a:rPr>
              <a:t>SCI二区论文2篇</a:t>
            </a:r>
            <a:r>
              <a:rPr lang="zh-CN" altLang="en-US" sz="1800" dirty="0">
                <a:latin typeface="华文楷体" panose="02010600040101010101" pitchFamily="2" charset="-122"/>
                <a:ea typeface="华文楷体" panose="02010600040101010101" pitchFamily="2" charset="-122"/>
                <a:sym typeface="+mn-ea"/>
              </a:rPr>
              <a:t>，已考取电子科技大学博士。</a:t>
            </a:r>
            <a:endParaRPr lang="zh-CN" altLang="en-US" sz="1800" dirty="0">
              <a:latin typeface="华文楷体" panose="02010600040101010101" pitchFamily="2" charset="-122"/>
              <a:ea typeface="华文楷体" panose="02010600040101010101" pitchFamily="2" charset="-122"/>
            </a:endParaRPr>
          </a:p>
        </p:txBody>
      </p:sp>
      <p:sp>
        <p:nvSpPr>
          <p:cNvPr id="7" name="TextBox 6"/>
          <p:cNvSpPr txBox="1"/>
          <p:nvPr/>
        </p:nvSpPr>
        <p:spPr>
          <a:xfrm>
            <a:off x="8692211" y="3753174"/>
            <a:ext cx="2214578" cy="2584450"/>
          </a:xfrm>
          <a:prstGeom prst="rect">
            <a:avLst/>
          </a:prstGeom>
          <a:noFill/>
        </p:spPr>
        <p:txBody>
          <a:bodyPr wrap="square" rtlCol="0">
            <a:spAutoFit/>
          </a:bodyPr>
          <a:p>
            <a:pPr algn="just"/>
            <a:r>
              <a:rPr dirty="0">
                <a:latin typeface="华文楷体" panose="02010600040101010101" pitchFamily="2" charset="-122"/>
                <a:ea typeface="华文楷体" panose="02010600040101010101" pitchFamily="2" charset="-122"/>
              </a:rPr>
              <a:t>杨敏，2018级硕士，化学专业，师从曹鹏教授，荣获励志一等奖学金1次，</a:t>
            </a:r>
            <a:r>
              <a:rPr dirty="0">
                <a:solidFill>
                  <a:srgbClr val="FF0000"/>
                </a:solidFill>
                <a:latin typeface="华文楷体" panose="02010600040101010101" pitchFamily="2" charset="-122"/>
                <a:ea typeface="华文楷体" panose="02010600040101010101" pitchFamily="2" charset="-122"/>
              </a:rPr>
              <a:t>国家奖学金1次，</a:t>
            </a:r>
            <a:r>
              <a:rPr lang="zh-CN" dirty="0">
                <a:solidFill>
                  <a:srgbClr val="FF0000"/>
                </a:solidFill>
                <a:latin typeface="华文楷体" panose="02010600040101010101" pitchFamily="2" charset="-122"/>
                <a:ea typeface="华文楷体" panose="02010600040101010101" pitchFamily="2" charset="-122"/>
              </a:rPr>
              <a:t>以</a:t>
            </a:r>
            <a:r>
              <a:rPr dirty="0">
                <a:solidFill>
                  <a:srgbClr val="FF0000"/>
                </a:solidFill>
                <a:latin typeface="华文楷体" panose="02010600040101010101" pitchFamily="2" charset="-122"/>
                <a:ea typeface="华文楷体" panose="02010600040101010101" pitchFamily="2" charset="-122"/>
              </a:rPr>
              <a:t>第一作者身份在JACS发表论文一篇</a:t>
            </a:r>
            <a:r>
              <a:rPr lang="zh-CN" dirty="0">
                <a:solidFill>
                  <a:srgbClr val="FF0000"/>
                </a:solidFill>
                <a:latin typeface="华文楷体" panose="02010600040101010101" pitchFamily="2" charset="-122"/>
                <a:ea typeface="华文楷体" panose="02010600040101010101" pitchFamily="2" charset="-122"/>
              </a:rPr>
              <a:t>，</a:t>
            </a:r>
            <a:r>
              <a:rPr lang="zh-CN" dirty="0">
                <a:solidFill>
                  <a:schemeClr val="tx1"/>
                </a:solidFill>
                <a:latin typeface="华文楷体" panose="02010600040101010101" pitchFamily="2" charset="-122"/>
                <a:ea typeface="华文楷体" panose="02010600040101010101" pitchFamily="2" charset="-122"/>
              </a:rPr>
              <a:t>已担任四川师范大学科研助管。</a:t>
            </a:r>
            <a:endParaRPr lang="zh-CN" dirty="0">
              <a:solidFill>
                <a:schemeClr val="tx1"/>
              </a:solidFill>
              <a:latin typeface="华文楷体" panose="02010600040101010101" pitchFamily="2" charset="-122"/>
              <a:ea typeface="华文楷体" panose="02010600040101010101" pitchFamily="2" charset="-122"/>
            </a:endParaRPr>
          </a:p>
        </p:txBody>
      </p:sp>
      <p:pic>
        <p:nvPicPr>
          <p:cNvPr id="4" name="图片 3"/>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2526030" y="1014730"/>
            <a:ext cx="1918970" cy="2633345"/>
          </a:xfrm>
          <a:prstGeom prst="rect">
            <a:avLst/>
          </a:prstGeom>
        </p:spPr>
      </p:pic>
      <p:sp>
        <p:nvSpPr>
          <p:cNvPr id="6" name="TextBox 2"/>
          <p:cNvSpPr txBox="1"/>
          <p:nvPr/>
        </p:nvSpPr>
        <p:spPr>
          <a:xfrm>
            <a:off x="1931670" y="3730629"/>
            <a:ext cx="2928958" cy="2861310"/>
          </a:xfrm>
          <a:prstGeom prst="rect">
            <a:avLst/>
          </a:prstGeom>
          <a:noFill/>
        </p:spPr>
        <p:txBody>
          <a:bodyPr wrap="square" rtlCol="0">
            <a:spAutoFit/>
          </a:bodyPr>
          <a:p>
            <a:pPr algn="just"/>
            <a:r>
              <a:rPr lang="zh-CN" altLang="en-US" dirty="0">
                <a:latin typeface="华文楷体" panose="02010600040101010101" pitchFamily="2" charset="-122"/>
                <a:ea typeface="华文楷体" panose="02010600040101010101" pitchFamily="2" charset="-122"/>
                <a:sym typeface="+mn-ea"/>
              </a:rPr>
              <a:t>杨波，</a:t>
            </a:r>
            <a:r>
              <a:rPr lang="en-US" altLang="zh-CN" dirty="0">
                <a:latin typeface="华文楷体" panose="02010600040101010101" pitchFamily="2" charset="-122"/>
                <a:ea typeface="华文楷体" panose="02010600040101010101" pitchFamily="2" charset="-122"/>
                <a:sym typeface="+mn-ea"/>
              </a:rPr>
              <a:t>2018</a:t>
            </a:r>
            <a:r>
              <a:rPr lang="zh-CN" altLang="en-US" dirty="0">
                <a:latin typeface="华文楷体" panose="02010600040101010101" pitchFamily="2" charset="-122"/>
                <a:ea typeface="华文楷体" panose="02010600040101010101" pitchFamily="2" charset="-122"/>
                <a:sym typeface="+mn-ea"/>
              </a:rPr>
              <a:t>级硕士，化学专业，师从骆开均教授，荣获学业一等奖学金</a:t>
            </a:r>
            <a:r>
              <a:rPr lang="en-US" altLang="zh-CN" dirty="0">
                <a:latin typeface="华文楷体" panose="02010600040101010101" pitchFamily="2" charset="-122"/>
                <a:ea typeface="华文楷体" panose="02010600040101010101" pitchFamily="2" charset="-122"/>
                <a:sym typeface="+mn-ea"/>
              </a:rPr>
              <a:t>1</a:t>
            </a:r>
            <a:r>
              <a:rPr lang="zh-CN" altLang="en-US" dirty="0">
                <a:latin typeface="华文楷体" panose="02010600040101010101" pitchFamily="2" charset="-122"/>
                <a:ea typeface="华文楷体" panose="02010600040101010101" pitchFamily="2" charset="-122"/>
                <a:sym typeface="+mn-ea"/>
              </a:rPr>
              <a:t>次，校长奖学金</a:t>
            </a:r>
            <a:r>
              <a:rPr lang="en-US" altLang="zh-CN" dirty="0">
                <a:latin typeface="华文楷体" panose="02010600040101010101" pitchFamily="2" charset="-122"/>
                <a:ea typeface="华文楷体" panose="02010600040101010101" pitchFamily="2" charset="-122"/>
                <a:sym typeface="+mn-ea"/>
              </a:rPr>
              <a:t>2</a:t>
            </a:r>
            <a:r>
              <a:rPr lang="zh-CN" altLang="en-US" dirty="0">
                <a:latin typeface="华文楷体" panose="02010600040101010101" pitchFamily="2" charset="-122"/>
                <a:ea typeface="华文楷体" panose="02010600040101010101" pitchFamily="2" charset="-122"/>
                <a:sym typeface="+mn-ea"/>
              </a:rPr>
              <a:t>次。第一作者身份在</a:t>
            </a:r>
            <a:r>
              <a:rPr lang="zh-CN" altLang="en-US" dirty="0">
                <a:solidFill>
                  <a:srgbClr val="FF0000"/>
                </a:solidFill>
                <a:latin typeface="华文楷体" panose="02010600040101010101" pitchFamily="2" charset="-122"/>
                <a:ea typeface="华文楷体" panose="02010600040101010101" pitchFamily="2" charset="-122"/>
                <a:sym typeface="+mn-ea"/>
              </a:rPr>
              <a:t>Angew Chem</a:t>
            </a:r>
            <a:r>
              <a:rPr lang="en-US" altLang="zh-CN" dirty="0">
                <a:solidFill>
                  <a:srgbClr val="FF0000"/>
                </a:solidFill>
                <a:latin typeface="华文楷体" panose="02010600040101010101" pitchFamily="2" charset="-122"/>
                <a:ea typeface="华文楷体" panose="02010600040101010101" pitchFamily="2" charset="-122"/>
                <a:sym typeface="+mn-ea"/>
              </a:rPr>
              <a:t> </a:t>
            </a:r>
            <a:r>
              <a:rPr lang="zh-CN" altLang="en-US" dirty="0">
                <a:solidFill>
                  <a:srgbClr val="FF0000"/>
                </a:solidFill>
                <a:latin typeface="华文楷体" panose="02010600040101010101" pitchFamily="2" charset="-122"/>
                <a:ea typeface="华文楷体" panose="02010600040101010101" pitchFamily="2" charset="-122"/>
                <a:sym typeface="+mn-ea"/>
              </a:rPr>
              <a:t>发表论文一篇、</a:t>
            </a:r>
            <a:r>
              <a:rPr lang="en-US" altLang="zh-CN" dirty="0">
                <a:solidFill>
                  <a:srgbClr val="FF0000"/>
                </a:solidFill>
                <a:latin typeface="华文楷体" panose="02010600040101010101" pitchFamily="2" charset="-122"/>
                <a:ea typeface="华文楷体" panose="02010600040101010101" pitchFamily="2" charset="-122"/>
                <a:sym typeface="+mn-ea"/>
              </a:rPr>
              <a:t> </a:t>
            </a:r>
            <a:r>
              <a:rPr lang="zh-CN" altLang="en-US" dirty="0">
                <a:solidFill>
                  <a:srgbClr val="FF0000"/>
                </a:solidFill>
                <a:latin typeface="华文楷体" panose="02010600040101010101" pitchFamily="2" charset="-122"/>
                <a:ea typeface="华文楷体" panose="02010600040101010101" pitchFamily="2" charset="-122"/>
                <a:sym typeface="+mn-ea"/>
              </a:rPr>
              <a:t>二区</a:t>
            </a:r>
            <a:r>
              <a:rPr lang="en-US" altLang="zh-CN" dirty="0">
                <a:solidFill>
                  <a:srgbClr val="FF0000"/>
                </a:solidFill>
                <a:latin typeface="华文楷体" panose="02010600040101010101" pitchFamily="2" charset="-122"/>
                <a:ea typeface="华文楷体" panose="02010600040101010101" pitchFamily="2" charset="-122"/>
                <a:sym typeface="+mn-ea"/>
              </a:rPr>
              <a:t>TOP</a:t>
            </a:r>
            <a:r>
              <a:rPr lang="zh-CN" altLang="en-US" dirty="0">
                <a:solidFill>
                  <a:srgbClr val="FF0000"/>
                </a:solidFill>
                <a:latin typeface="华文楷体" panose="02010600040101010101" pitchFamily="2" charset="-122"/>
                <a:ea typeface="华文楷体" panose="02010600040101010101" pitchFamily="2" charset="-122"/>
                <a:sym typeface="+mn-ea"/>
              </a:rPr>
              <a:t>论文</a:t>
            </a:r>
            <a:r>
              <a:rPr lang="en-US" altLang="zh-CN" dirty="0">
                <a:solidFill>
                  <a:srgbClr val="FF0000"/>
                </a:solidFill>
                <a:latin typeface="华文楷体" panose="02010600040101010101" pitchFamily="2" charset="-122"/>
                <a:ea typeface="华文楷体" panose="02010600040101010101" pitchFamily="2" charset="-122"/>
                <a:sym typeface="+mn-ea"/>
              </a:rPr>
              <a:t>1</a:t>
            </a:r>
            <a:r>
              <a:rPr lang="zh-CN" altLang="en-US" dirty="0">
                <a:solidFill>
                  <a:srgbClr val="FF0000"/>
                </a:solidFill>
                <a:latin typeface="华文楷体" panose="02010600040101010101" pitchFamily="2" charset="-122"/>
                <a:ea typeface="华文楷体" panose="02010600040101010101" pitchFamily="2" charset="-122"/>
                <a:sym typeface="+mn-ea"/>
              </a:rPr>
              <a:t>篇，第二作者身份发表</a:t>
            </a:r>
            <a:r>
              <a:rPr lang="en-US" altLang="zh-CN" dirty="0">
                <a:solidFill>
                  <a:srgbClr val="FF0000"/>
                </a:solidFill>
                <a:latin typeface="华文楷体" panose="02010600040101010101" pitchFamily="2" charset="-122"/>
                <a:ea typeface="华文楷体" panose="02010600040101010101" pitchFamily="2" charset="-122"/>
                <a:sym typeface="+mn-ea"/>
              </a:rPr>
              <a:t>SCI</a:t>
            </a:r>
            <a:r>
              <a:rPr lang="zh-CN" altLang="en-US" dirty="0">
                <a:solidFill>
                  <a:srgbClr val="FF0000"/>
                </a:solidFill>
                <a:latin typeface="华文楷体" panose="02010600040101010101" pitchFamily="2" charset="-122"/>
                <a:ea typeface="华文楷体" panose="02010600040101010101" pitchFamily="2" charset="-122"/>
                <a:sym typeface="+mn-ea"/>
              </a:rPr>
              <a:t>二区</a:t>
            </a:r>
            <a:r>
              <a:rPr lang="en-US" altLang="zh-CN" dirty="0">
                <a:solidFill>
                  <a:srgbClr val="FF0000"/>
                </a:solidFill>
                <a:latin typeface="华文楷体" panose="02010600040101010101" pitchFamily="2" charset="-122"/>
                <a:ea typeface="华文楷体" panose="02010600040101010101" pitchFamily="2" charset="-122"/>
                <a:sym typeface="+mn-ea"/>
              </a:rPr>
              <a:t>TOP</a:t>
            </a:r>
            <a:r>
              <a:rPr lang="zh-CN" altLang="en-US" dirty="0">
                <a:solidFill>
                  <a:srgbClr val="FF0000"/>
                </a:solidFill>
                <a:latin typeface="华文楷体" panose="02010600040101010101" pitchFamily="2" charset="-122"/>
                <a:ea typeface="华文楷体" panose="02010600040101010101" pitchFamily="2" charset="-122"/>
                <a:sym typeface="+mn-ea"/>
              </a:rPr>
              <a:t>论文</a:t>
            </a:r>
            <a:r>
              <a:rPr lang="en-US" altLang="zh-CN" dirty="0">
                <a:solidFill>
                  <a:srgbClr val="FF0000"/>
                </a:solidFill>
                <a:latin typeface="华文楷体" panose="02010600040101010101" pitchFamily="2" charset="-122"/>
                <a:ea typeface="华文楷体" panose="02010600040101010101" pitchFamily="2" charset="-122"/>
                <a:sym typeface="+mn-ea"/>
              </a:rPr>
              <a:t>2</a:t>
            </a:r>
            <a:r>
              <a:rPr lang="zh-CN" altLang="en-US" dirty="0">
                <a:solidFill>
                  <a:srgbClr val="FF0000"/>
                </a:solidFill>
                <a:latin typeface="华文楷体" panose="02010600040101010101" pitchFamily="2" charset="-122"/>
                <a:ea typeface="华文楷体" panose="02010600040101010101" pitchFamily="2" charset="-122"/>
                <a:sym typeface="+mn-ea"/>
              </a:rPr>
              <a:t>篇</a:t>
            </a:r>
            <a:r>
              <a:rPr lang="zh-CN" altLang="en-US" dirty="0">
                <a:latin typeface="华文楷体" panose="02010600040101010101" pitchFamily="2" charset="-122"/>
                <a:ea typeface="华文楷体" panose="02010600040101010101" pitchFamily="2" charset="-122"/>
                <a:sym typeface="+mn-ea"/>
              </a:rPr>
              <a:t>，已考取南京大学博士。</a:t>
            </a:r>
            <a:endParaRPr lang="zh-CN" altLang="en-US" dirty="0">
              <a:latin typeface="华文楷体" panose="02010600040101010101" pitchFamily="2" charset="-122"/>
              <a:ea typeface="华文楷体" panose="02010600040101010101" pitchFamily="2" charset="-122"/>
            </a:endParaRPr>
          </a:p>
          <a:p>
            <a:pPr algn="just"/>
            <a:endParaRPr lang="zh-CN" altLang="en-US" dirty="0">
              <a:latin typeface="华文楷体" panose="02010600040101010101" pitchFamily="2" charset="-122"/>
              <a:ea typeface="华文楷体" panose="02010600040101010101" pitchFamily="2" charset="-122"/>
            </a:endParaRPr>
          </a:p>
        </p:txBody>
      </p:sp>
      <p:pic>
        <p:nvPicPr>
          <p:cNvPr id="14" name="图片 13" descr="4R7@D9$[P1%M@HO3}YK]%H0"/>
          <p:cNvPicPr>
            <a:picLocks noChangeAspect="1"/>
          </p:cNvPicPr>
          <p:nvPr/>
        </p:nvPicPr>
        <p:blipFill>
          <a:blip r:embed="rId4"/>
          <a:stretch>
            <a:fillRect/>
          </a:stretch>
        </p:blipFill>
        <p:spPr>
          <a:xfrm>
            <a:off x="8790305" y="1014730"/>
            <a:ext cx="1973580" cy="26797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1"/>
          <p:cNvSpPr>
            <a:spLocks noGrp="1" noChangeArrowheads="1"/>
          </p:cNvSpPr>
          <p:nvPr>
            <p:ph type="ftr" sz="quarter" idx="4294967295"/>
          </p:nvPr>
        </p:nvSpPr>
        <p:spPr bwMode="auto">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algn="dist" fontAlgn="base"/>
            <a:r>
              <a:rPr lang="zh-CN" altLang="en-US">
                <a:solidFill>
                  <a:srgbClr val="898989"/>
                </a:solidFill>
              </a:rPr>
              <a:t>重德</a:t>
            </a:r>
            <a:r>
              <a:rPr lang="en-US" altLang="zh-CN">
                <a:solidFill>
                  <a:srgbClr val="898989"/>
                </a:solidFill>
              </a:rPr>
              <a:t>/</a:t>
            </a:r>
            <a:r>
              <a:rPr lang="zh-CN" altLang="en-US">
                <a:solidFill>
                  <a:srgbClr val="898989"/>
                </a:solidFill>
              </a:rPr>
              <a:t>博学</a:t>
            </a:r>
            <a:r>
              <a:rPr lang="en-US" altLang="zh-CN">
                <a:solidFill>
                  <a:srgbClr val="898989"/>
                </a:solidFill>
              </a:rPr>
              <a:t>/</a:t>
            </a:r>
            <a:r>
              <a:rPr lang="zh-CN" altLang="en-US">
                <a:solidFill>
                  <a:srgbClr val="898989"/>
                </a:solidFill>
              </a:rPr>
              <a:t>务实</a:t>
            </a:r>
            <a:r>
              <a:rPr lang="en-US" altLang="zh-CN">
                <a:solidFill>
                  <a:srgbClr val="898989"/>
                </a:solidFill>
              </a:rPr>
              <a:t>/</a:t>
            </a:r>
            <a:r>
              <a:rPr lang="zh-CN" altLang="en-US">
                <a:solidFill>
                  <a:srgbClr val="898989"/>
                </a:solidFill>
              </a:rPr>
              <a:t>尚美</a:t>
            </a:r>
            <a:endParaRPr lang="zh-CN" altLang="en-US">
              <a:solidFill>
                <a:srgbClr val="898989"/>
              </a:solidFill>
            </a:endParaRPr>
          </a:p>
        </p:txBody>
      </p:sp>
      <p:grpSp>
        <p:nvGrpSpPr>
          <p:cNvPr id="61" name="组合 61"/>
          <p:cNvGrpSpPr/>
          <p:nvPr/>
        </p:nvGrpSpPr>
        <p:grpSpPr bwMode="auto">
          <a:xfrm>
            <a:off x="0" y="898525"/>
            <a:ext cx="2474913" cy="654050"/>
            <a:chOff x="9717088" y="846138"/>
            <a:chExt cx="2474912" cy="654050"/>
          </a:xfrm>
        </p:grpSpPr>
        <p:sp>
          <p:nvSpPr>
            <p:cNvPr id="62" name="矩形 61"/>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dirty="0">
                <a:latin typeface="Cambria Math" pitchFamily="18" charset="0"/>
              </a:endParaRPr>
            </a:p>
          </p:txBody>
        </p:sp>
        <p:sp>
          <p:nvSpPr>
            <p:cNvPr id="63" name="文本框 69"/>
            <p:cNvSpPr txBox="1">
              <a:spLocks noChangeArrowheads="1"/>
            </p:cNvSpPr>
            <p:nvPr/>
          </p:nvSpPr>
          <p:spPr bwMode="auto">
            <a:xfrm>
              <a:off x="9938327" y="917575"/>
              <a:ext cx="20669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微软雅黑" pitchFamily="34" charset="-122"/>
                </a:defRPr>
              </a:lvl1pPr>
              <a:lvl2pPr marL="742950" indent="-285750">
                <a:defRPr>
                  <a:solidFill>
                    <a:schemeClr val="tx1"/>
                  </a:solidFill>
                  <a:latin typeface="Arial" pitchFamily="34" charset="0"/>
                  <a:ea typeface="微软雅黑" pitchFamily="34" charset="-122"/>
                </a:defRPr>
              </a:lvl2pPr>
              <a:lvl3pPr marL="1143000" indent="-228600">
                <a:defRPr>
                  <a:solidFill>
                    <a:schemeClr val="tx1"/>
                  </a:solidFill>
                  <a:latin typeface="Arial" pitchFamily="34" charset="0"/>
                  <a:ea typeface="微软雅黑" pitchFamily="34" charset="-122"/>
                </a:defRPr>
              </a:lvl3pPr>
              <a:lvl4pPr marL="1600200" indent="-228600">
                <a:defRPr>
                  <a:solidFill>
                    <a:schemeClr val="tx1"/>
                  </a:solidFill>
                  <a:latin typeface="Arial" pitchFamily="34" charset="0"/>
                  <a:ea typeface="微软雅黑" pitchFamily="34" charset="-122"/>
                </a:defRPr>
              </a:lvl4pPr>
              <a:lvl5pPr marL="2057400" indent="-22860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eaLnBrk="1" hangingPunct="1"/>
              <a:r>
                <a:rPr lang="zh-CN" altLang="en-US" sz="2800" b="1" dirty="0">
                  <a:solidFill>
                    <a:srgbClr val="FF0000"/>
                  </a:solidFill>
                  <a:latin typeface="Cambria Math" pitchFamily="18" charset="0"/>
                </a:rPr>
                <a:t>毕业生代表</a:t>
              </a:r>
              <a:endParaRPr lang="zh-CN" altLang="en-US" sz="2800" b="1" dirty="0">
                <a:solidFill>
                  <a:srgbClr val="FF0000"/>
                </a:solidFill>
                <a:latin typeface="Cambria Math" pitchFamily="18" charset="0"/>
              </a:endParaRPr>
            </a:p>
          </p:txBody>
        </p:sp>
      </p:grpSp>
      <p:sp>
        <p:nvSpPr>
          <p:cNvPr id="64" name="iconfont-1191-801509"/>
          <p:cNvSpPr>
            <a:spLocks noChangeAspect="1" noChangeArrowheads="1"/>
          </p:cNvSpPr>
          <p:nvPr/>
        </p:nvSpPr>
        <p:spPr bwMode="auto">
          <a:xfrm>
            <a:off x="0" y="1037431"/>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2" name="文本框 72"/>
          <p:cNvSpPr txBox="1"/>
          <p:nvPr/>
        </p:nvSpPr>
        <p:spPr>
          <a:xfrm>
            <a:off x="5441958" y="3701441"/>
            <a:ext cx="663521" cy="368300"/>
          </a:xfrm>
          <a:prstGeom prst="rect">
            <a:avLst/>
          </a:prstGeom>
          <a:noFill/>
        </p:spPr>
        <p:txBody>
          <a:bodyPr>
            <a:spAutoFit/>
          </a:bodyPr>
          <a:p>
            <a:pPr algn="ctr"/>
            <a:r>
              <a:rPr lang="en-US" altLang="zh-CN" b="1" noProof="1">
                <a:solidFill>
                  <a:prstClr val="white"/>
                </a:solidFill>
                <a:latin typeface="Times New Roman" pitchFamily="18" charset="0"/>
                <a:ea typeface="+mn-ea"/>
                <a:cs typeface="Times New Roman" pitchFamily="18" charset="0"/>
                <a:sym typeface="+mn-lt"/>
              </a:rPr>
              <a:t>1999</a:t>
            </a:r>
            <a:endParaRPr lang="zh-CN" altLang="en-US" b="1" noProof="1">
              <a:solidFill>
                <a:prstClr val="white"/>
              </a:solidFill>
              <a:latin typeface="Times New Roman" pitchFamily="18" charset="0"/>
              <a:cs typeface="Times New Roman" pitchFamily="18" charset="0"/>
              <a:sym typeface="+mn-lt"/>
            </a:endParaRPr>
          </a:p>
        </p:txBody>
      </p:sp>
      <p:sp>
        <p:nvSpPr>
          <p:cNvPr id="8" name="矩形 7"/>
          <p:cNvSpPr/>
          <p:nvPr userDrawn="1"/>
        </p:nvSpPr>
        <p:spPr>
          <a:xfrm>
            <a:off x="8802631" y="154493"/>
            <a:ext cx="2801620" cy="583565"/>
          </a:xfrm>
          <a:prstGeom prst="rect">
            <a:avLst/>
          </a:prstGeom>
        </p:spPr>
        <p:txBody>
          <a:bodyPr wrap="none">
            <a:spAutoFit/>
          </a:bodyPr>
          <a:p>
            <a:r>
              <a:rPr lang="en-US" altLang="zh-CN" sz="1800" dirty="0">
                <a:latin typeface="楷体" charset="-122"/>
                <a:ea typeface="楷体" charset="-122"/>
              </a:rPr>
              <a:t>  </a:t>
            </a:r>
            <a:r>
              <a:rPr lang="zh-CN" altLang="en-US" sz="1800" dirty="0">
                <a:solidFill>
                  <a:schemeClr val="bg1"/>
                </a:solidFill>
                <a:latin typeface="楷体" charset="-122"/>
                <a:ea typeface="楷体" charset="-122"/>
              </a:rPr>
              <a:t>化学与材料科学学院</a:t>
            </a:r>
            <a:endParaRPr lang="zh-CN" altLang="en-US" sz="1800" dirty="0">
              <a:solidFill>
                <a:schemeClr val="bg1"/>
              </a:solidFill>
              <a:latin typeface="楷体" charset="-122"/>
              <a:ea typeface="楷体" charset="-122"/>
            </a:endParaRPr>
          </a:p>
          <a:p>
            <a:r>
              <a:rPr lang="en-US" altLang="zh-CN" sz="1400" dirty="0">
                <a:solidFill>
                  <a:schemeClr val="bg1"/>
                </a:solidFill>
                <a:latin typeface="Bodoni MT" panose="02070603080606020203" pitchFamily="18" charset="0"/>
                <a:ea typeface="方正舒体" panose="02010601030101010101" pitchFamily="2" charset="-122"/>
              </a:rPr>
              <a:t>College of Chemistry and Materials</a:t>
            </a:r>
            <a:endParaRPr lang="en-US" altLang="zh-CN" sz="1400" dirty="0">
              <a:solidFill>
                <a:schemeClr val="bg1"/>
              </a:solidFill>
              <a:latin typeface="Bodoni MT" panose="02070603080606020203" pitchFamily="18" charset="0"/>
              <a:ea typeface="方正舒体" panose="02010601030101010101" pitchFamily="2" charset="-122"/>
            </a:endParaRPr>
          </a:p>
        </p:txBody>
      </p:sp>
      <p:pic>
        <p:nvPicPr>
          <p:cNvPr id="11266" name="Picture 2"/>
          <p:cNvPicPr>
            <a:picLocks noChangeAspect="1" noChangeArrowheads="1"/>
          </p:cNvPicPr>
          <p:nvPr/>
        </p:nvPicPr>
        <p:blipFill>
          <a:blip r:embed="rId1" cstate="print"/>
          <a:srcRect/>
          <a:stretch>
            <a:fillRect/>
          </a:stretch>
        </p:blipFill>
        <p:spPr bwMode="auto">
          <a:xfrm>
            <a:off x="8817610" y="969010"/>
            <a:ext cx="2007235" cy="2729865"/>
          </a:xfrm>
          <a:prstGeom prst="rect">
            <a:avLst/>
          </a:prstGeom>
          <a:noFill/>
          <a:ln w="9525">
            <a:noFill/>
            <a:miter lim="800000"/>
            <a:headEnd/>
            <a:tailEnd/>
          </a:ln>
          <a:effectLst/>
        </p:spPr>
      </p:pic>
      <p:sp>
        <p:nvSpPr>
          <p:cNvPr id="7" name="TextBox 6"/>
          <p:cNvSpPr txBox="1"/>
          <p:nvPr/>
        </p:nvSpPr>
        <p:spPr>
          <a:xfrm>
            <a:off x="8756981" y="3753174"/>
            <a:ext cx="2214578" cy="2308324"/>
          </a:xfrm>
          <a:prstGeom prst="rect">
            <a:avLst/>
          </a:prstGeom>
          <a:noFill/>
        </p:spPr>
        <p:txBody>
          <a:bodyPr wrap="square" rtlCol="0">
            <a:spAutoFit/>
          </a:bodyPr>
          <a:p>
            <a:r>
              <a:rPr lang="zh-CN" altLang="en-US" dirty="0">
                <a:latin typeface="华文楷体" panose="02010600040101010101" pitchFamily="2" charset="-122"/>
                <a:ea typeface="华文楷体" panose="02010600040101010101" pitchFamily="2" charset="-122"/>
              </a:rPr>
              <a:t>林航，</a:t>
            </a:r>
            <a:r>
              <a:rPr lang="en-US" altLang="zh-CN" dirty="0">
                <a:latin typeface="华文楷体" panose="02010600040101010101" pitchFamily="2" charset="-122"/>
                <a:ea typeface="华文楷体" panose="02010600040101010101" pitchFamily="2" charset="-122"/>
              </a:rPr>
              <a:t>2018</a:t>
            </a:r>
            <a:r>
              <a:rPr lang="zh-CN" altLang="en-US" dirty="0">
                <a:latin typeface="华文楷体" panose="02010600040101010101" pitchFamily="2" charset="-122"/>
                <a:ea typeface="华文楷体" panose="02010600040101010101" pitchFamily="2" charset="-122"/>
              </a:rPr>
              <a:t>级硕士，化学专业，师从导师赵可清教授，</a:t>
            </a:r>
            <a:r>
              <a:rPr lang="en-US" altLang="zh-CN" b="1" dirty="0">
                <a:solidFill>
                  <a:srgbClr val="FF0000"/>
                </a:solidFill>
                <a:latin typeface="华文楷体" panose="02010600040101010101" pitchFamily="2" charset="-122"/>
                <a:ea typeface="华文楷体" panose="02010600040101010101" pitchFamily="2" charset="-122"/>
              </a:rPr>
              <a:t>2018</a:t>
            </a:r>
            <a:r>
              <a:rPr lang="zh-CN" altLang="en-US" b="1" dirty="0">
                <a:solidFill>
                  <a:srgbClr val="FF0000"/>
                </a:solidFill>
                <a:latin typeface="华文楷体" panose="02010600040101010101" pitchFamily="2" charset="-122"/>
                <a:ea typeface="华文楷体" panose="02010600040101010101" pitchFamily="2" charset="-122"/>
              </a:rPr>
              <a:t>级研究生党支部书记</a:t>
            </a:r>
            <a:r>
              <a:rPr lang="zh-CN" altLang="en-US" dirty="0">
                <a:latin typeface="华文楷体" panose="02010600040101010101" pitchFamily="2" charset="-122"/>
                <a:ea typeface="华文楷体" panose="02010600040101010101" pitchFamily="2" charset="-122"/>
              </a:rPr>
              <a:t>，荣获学业三等奖学金</a:t>
            </a:r>
            <a:r>
              <a:rPr lang="en-US" altLang="zh-CN" dirty="0">
                <a:latin typeface="华文楷体" panose="02010600040101010101" pitchFamily="2" charset="-122"/>
                <a:ea typeface="华文楷体" panose="02010600040101010101" pitchFamily="2" charset="-122"/>
              </a:rPr>
              <a:t>1</a:t>
            </a:r>
            <a:r>
              <a:rPr lang="zh-CN" altLang="en-US" dirty="0">
                <a:latin typeface="华文楷体" panose="02010600040101010101" pitchFamily="2" charset="-122"/>
                <a:ea typeface="华文楷体" panose="02010600040101010101" pitchFamily="2" charset="-122"/>
              </a:rPr>
              <a:t>次，</a:t>
            </a:r>
            <a:r>
              <a:rPr lang="zh-CN" altLang="en-US" dirty="0">
                <a:solidFill>
                  <a:srgbClr val="FF0000"/>
                </a:solidFill>
                <a:latin typeface="华文楷体" panose="02010600040101010101" pitchFamily="2" charset="-122"/>
                <a:ea typeface="华文楷体" panose="02010600040101010101" pitchFamily="2" charset="-122"/>
              </a:rPr>
              <a:t>已申请国家发明专利</a:t>
            </a:r>
            <a:r>
              <a:rPr lang="en-US" altLang="zh-CN" dirty="0">
                <a:solidFill>
                  <a:srgbClr val="FF0000"/>
                </a:solidFill>
                <a:latin typeface="华文楷体" panose="02010600040101010101" pitchFamily="2" charset="-122"/>
                <a:ea typeface="华文楷体" panose="02010600040101010101" pitchFamily="2" charset="-122"/>
              </a:rPr>
              <a:t>1</a:t>
            </a:r>
            <a:r>
              <a:rPr lang="zh-CN" altLang="en-US" dirty="0">
                <a:solidFill>
                  <a:srgbClr val="FF0000"/>
                </a:solidFill>
                <a:latin typeface="华文楷体" panose="02010600040101010101" pitchFamily="2" charset="-122"/>
                <a:ea typeface="华文楷体" panose="02010600040101010101" pitchFamily="2" charset="-122"/>
              </a:rPr>
              <a:t>项。</a:t>
            </a:r>
            <a:endParaRPr lang="zh-CN" altLang="en-US" dirty="0">
              <a:solidFill>
                <a:srgbClr val="FF0000"/>
              </a:solidFill>
              <a:latin typeface="华文楷体" panose="02010600040101010101" pitchFamily="2" charset="-122"/>
              <a:ea typeface="华文楷体" panose="02010600040101010101" pitchFamily="2" charset="-122"/>
            </a:endParaRPr>
          </a:p>
        </p:txBody>
      </p:sp>
      <p:pic>
        <p:nvPicPr>
          <p:cNvPr id="9" name="Picture 1"/>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509520" y="966470"/>
            <a:ext cx="1993265" cy="2700020"/>
          </a:xfrm>
          <a:prstGeom prst="rect">
            <a:avLst/>
          </a:prstGeom>
          <a:noFill/>
        </p:spPr>
      </p:pic>
      <p:sp>
        <p:nvSpPr>
          <p:cNvPr id="10" name="TextBox 4"/>
          <p:cNvSpPr txBox="1"/>
          <p:nvPr/>
        </p:nvSpPr>
        <p:spPr>
          <a:xfrm>
            <a:off x="2071043" y="3660147"/>
            <a:ext cx="2928958" cy="2861310"/>
          </a:xfrm>
          <a:prstGeom prst="rect">
            <a:avLst/>
          </a:prstGeom>
          <a:noFill/>
        </p:spPr>
        <p:txBody>
          <a:bodyPr wrap="square" rtlCol="0">
            <a:spAutoFit/>
          </a:bodyPr>
          <a:p>
            <a:pPr algn="just"/>
            <a:r>
              <a:rPr lang="zh-CN" altLang="en-US" dirty="0" smtClean="0">
                <a:latin typeface="华文楷体" panose="02010600040101010101" pitchFamily="2" charset="-122"/>
                <a:ea typeface="华文楷体" panose="02010600040101010101" pitchFamily="2" charset="-122"/>
                <a:sym typeface="+mn-ea"/>
              </a:rPr>
              <a:t>王华，</a:t>
            </a:r>
            <a:r>
              <a:rPr lang="en-US" altLang="zh-CN" dirty="0" smtClean="0">
                <a:latin typeface="华文楷体" panose="02010600040101010101" pitchFamily="2" charset="-122"/>
                <a:ea typeface="华文楷体" panose="02010600040101010101" pitchFamily="2" charset="-122"/>
                <a:sym typeface="+mn-ea"/>
              </a:rPr>
              <a:t>2018</a:t>
            </a:r>
            <a:r>
              <a:rPr lang="zh-CN" altLang="en-US" dirty="0" smtClean="0">
                <a:latin typeface="华文楷体" panose="02010600040101010101" pitchFamily="2" charset="-122"/>
                <a:ea typeface="华文楷体" panose="02010600040101010101" pitchFamily="2" charset="-122"/>
                <a:sym typeface="+mn-ea"/>
              </a:rPr>
              <a:t>级</a:t>
            </a:r>
            <a:r>
              <a:rPr lang="zh-CN" altLang="en-US" dirty="0">
                <a:latin typeface="华文楷体" panose="02010600040101010101" pitchFamily="2" charset="-122"/>
                <a:ea typeface="华文楷体" panose="02010600040101010101" pitchFamily="2" charset="-122"/>
                <a:sym typeface="+mn-ea"/>
              </a:rPr>
              <a:t>硕士，化学专业，师从</a:t>
            </a:r>
            <a:r>
              <a:rPr lang="zh-CN" altLang="en-US" dirty="0" smtClean="0">
                <a:latin typeface="华文楷体" panose="02010600040101010101" pitchFamily="2" charset="-122"/>
                <a:ea typeface="华文楷体" panose="02010600040101010101" pitchFamily="2" charset="-122"/>
                <a:sym typeface="+mn-ea"/>
              </a:rPr>
              <a:t>导师赁敦敏教授，</a:t>
            </a:r>
            <a:r>
              <a:rPr lang="en-US" altLang="zh-CN" b="1" dirty="0" smtClean="0">
                <a:solidFill>
                  <a:srgbClr val="FF0000"/>
                </a:solidFill>
                <a:latin typeface="华文楷体" panose="02010600040101010101" pitchFamily="2" charset="-122"/>
                <a:ea typeface="华文楷体" panose="02010600040101010101" pitchFamily="2" charset="-122"/>
                <a:sym typeface="+mn-ea"/>
              </a:rPr>
              <a:t>2021</a:t>
            </a:r>
            <a:r>
              <a:rPr lang="zh-CN" altLang="en-US" b="1" dirty="0" smtClean="0">
                <a:solidFill>
                  <a:srgbClr val="FF0000"/>
                </a:solidFill>
                <a:latin typeface="华文楷体" panose="02010600040101010101" pitchFamily="2" charset="-122"/>
                <a:ea typeface="华文楷体" panose="02010600040101010101" pitchFamily="2" charset="-122"/>
                <a:sym typeface="+mn-ea"/>
              </a:rPr>
              <a:t>届</a:t>
            </a:r>
            <a:r>
              <a:rPr lang="zh-CN" altLang="en-US" b="1" dirty="0">
                <a:solidFill>
                  <a:srgbClr val="FF0000"/>
                </a:solidFill>
                <a:latin typeface="华文楷体" panose="02010600040101010101" pitchFamily="2" charset="-122"/>
                <a:ea typeface="华文楷体" panose="02010600040101010101" pitchFamily="2" charset="-122"/>
                <a:sym typeface="+mn-ea"/>
              </a:rPr>
              <a:t>四川省优秀毕业生</a:t>
            </a:r>
            <a:r>
              <a:rPr lang="zh-CN" altLang="en-US" dirty="0" smtClean="0">
                <a:latin typeface="华文楷体" panose="02010600040101010101" pitchFamily="2" charset="-122"/>
                <a:ea typeface="华文楷体" panose="02010600040101010101" pitchFamily="2" charset="-122"/>
                <a:sym typeface="+mn-ea"/>
              </a:rPr>
              <a:t>，荣获</a:t>
            </a:r>
            <a:r>
              <a:rPr lang="zh-CN" altLang="en-US" dirty="0">
                <a:latin typeface="华文楷体" panose="02010600040101010101" pitchFamily="2" charset="-122"/>
                <a:ea typeface="华文楷体" panose="02010600040101010101" pitchFamily="2" charset="-122"/>
                <a:sym typeface="+mn-ea"/>
              </a:rPr>
              <a:t>学业一等奖学金</a:t>
            </a:r>
            <a:r>
              <a:rPr lang="en-US" altLang="zh-CN" dirty="0">
                <a:latin typeface="华文楷体" panose="02010600040101010101" pitchFamily="2" charset="-122"/>
                <a:ea typeface="华文楷体" panose="02010600040101010101" pitchFamily="2" charset="-122"/>
                <a:sym typeface="+mn-ea"/>
              </a:rPr>
              <a:t>2</a:t>
            </a:r>
            <a:r>
              <a:rPr lang="zh-CN" altLang="en-US" dirty="0">
                <a:latin typeface="华文楷体" panose="02010600040101010101" pitchFamily="2" charset="-122"/>
                <a:ea typeface="华文楷体" panose="02010600040101010101" pitchFamily="2" charset="-122"/>
                <a:sym typeface="+mn-ea"/>
              </a:rPr>
              <a:t>次</a:t>
            </a:r>
            <a:r>
              <a:rPr lang="zh-CN" altLang="en-US" dirty="0" smtClean="0">
                <a:latin typeface="华文楷体" panose="02010600040101010101" pitchFamily="2" charset="-122"/>
                <a:ea typeface="华文楷体" panose="02010600040101010101" pitchFamily="2" charset="-122"/>
                <a:sym typeface="+mn-ea"/>
              </a:rPr>
              <a:t>，</a:t>
            </a:r>
            <a:r>
              <a:rPr lang="zh-CN" altLang="en-US" b="1" dirty="0" smtClean="0">
                <a:solidFill>
                  <a:srgbClr val="FF0000"/>
                </a:solidFill>
                <a:latin typeface="华文楷体" panose="02010600040101010101" pitchFamily="2" charset="-122"/>
                <a:ea typeface="华文楷体" panose="02010600040101010101" pitchFamily="2" charset="-122"/>
                <a:sym typeface="+mn-ea"/>
              </a:rPr>
              <a:t>国家奖学金</a:t>
            </a:r>
            <a:r>
              <a:rPr lang="en-US" altLang="zh-CN" b="1" dirty="0" smtClean="0">
                <a:solidFill>
                  <a:srgbClr val="FF0000"/>
                </a:solidFill>
                <a:latin typeface="华文楷体" panose="02010600040101010101" pitchFamily="2" charset="-122"/>
                <a:ea typeface="华文楷体" panose="02010600040101010101" pitchFamily="2" charset="-122"/>
                <a:sym typeface="+mn-ea"/>
              </a:rPr>
              <a:t>1</a:t>
            </a:r>
            <a:r>
              <a:rPr lang="zh-CN" altLang="en-US" b="1" dirty="0" smtClean="0">
                <a:solidFill>
                  <a:srgbClr val="FF0000"/>
                </a:solidFill>
                <a:latin typeface="华文楷体" panose="02010600040101010101" pitchFamily="2" charset="-122"/>
                <a:ea typeface="华文楷体" panose="02010600040101010101" pitchFamily="2" charset="-122"/>
                <a:sym typeface="+mn-ea"/>
              </a:rPr>
              <a:t>次</a:t>
            </a:r>
            <a:r>
              <a:rPr lang="zh-CN" altLang="en-US" dirty="0" smtClean="0">
                <a:latin typeface="华文楷体" panose="02010600040101010101" pitchFamily="2" charset="-122"/>
                <a:ea typeface="华文楷体" panose="02010600040101010101" pitchFamily="2" charset="-122"/>
                <a:sym typeface="+mn-ea"/>
              </a:rPr>
              <a:t>，校级三好学生</a:t>
            </a:r>
            <a:r>
              <a:rPr lang="en-US" altLang="zh-CN" dirty="0" smtClean="0">
                <a:latin typeface="华文楷体" panose="02010600040101010101" pitchFamily="2" charset="-122"/>
                <a:ea typeface="华文楷体" panose="02010600040101010101" pitchFamily="2" charset="-122"/>
                <a:sym typeface="+mn-ea"/>
              </a:rPr>
              <a:t>2</a:t>
            </a:r>
            <a:r>
              <a:rPr lang="zh-CN" altLang="en-US" dirty="0" smtClean="0">
                <a:latin typeface="华文楷体" panose="02010600040101010101" pitchFamily="2" charset="-122"/>
                <a:ea typeface="华文楷体" panose="02010600040101010101" pitchFamily="2" charset="-122"/>
                <a:sym typeface="+mn-ea"/>
              </a:rPr>
              <a:t>次，于</a:t>
            </a:r>
            <a:r>
              <a:rPr lang="en-US" altLang="zh-CN" dirty="0" smtClean="0">
                <a:latin typeface="华文楷体" panose="02010600040101010101" pitchFamily="2" charset="-122"/>
                <a:ea typeface="华文楷体" panose="02010600040101010101" pitchFamily="2" charset="-122"/>
                <a:sym typeface="+mn-ea"/>
              </a:rPr>
              <a:t>2020</a:t>
            </a:r>
            <a:r>
              <a:rPr lang="zh-CN" altLang="en-US" dirty="0" smtClean="0">
                <a:latin typeface="华文楷体" panose="02010600040101010101" pitchFamily="2" charset="-122"/>
                <a:ea typeface="华文楷体" panose="02010600040101010101" pitchFamily="2" charset="-122"/>
                <a:sym typeface="+mn-ea"/>
              </a:rPr>
              <a:t>年被评为学术科研标兵。以第一</a:t>
            </a:r>
            <a:r>
              <a:rPr lang="zh-CN" altLang="en-US" dirty="0">
                <a:latin typeface="华文楷体" panose="02010600040101010101" pitchFamily="2" charset="-122"/>
                <a:ea typeface="华文楷体" panose="02010600040101010101" pitchFamily="2" charset="-122"/>
                <a:sym typeface="+mn-ea"/>
              </a:rPr>
              <a:t>作者身份发表</a:t>
            </a:r>
            <a:r>
              <a:rPr lang="en-US" altLang="zh-CN" dirty="0" smtClean="0">
                <a:solidFill>
                  <a:srgbClr val="FF0000"/>
                </a:solidFill>
                <a:latin typeface="华文楷体" panose="02010600040101010101" pitchFamily="2" charset="-122"/>
                <a:ea typeface="华文楷体" panose="02010600040101010101" pitchFamily="2" charset="-122"/>
                <a:sym typeface="+mn-ea"/>
              </a:rPr>
              <a:t>SCI</a:t>
            </a:r>
            <a:r>
              <a:rPr lang="zh-CN" altLang="en-US" dirty="0" smtClean="0">
                <a:solidFill>
                  <a:srgbClr val="FF0000"/>
                </a:solidFill>
                <a:latin typeface="华文楷体" panose="02010600040101010101" pitchFamily="2" charset="-122"/>
                <a:ea typeface="华文楷体" panose="02010600040101010101" pitchFamily="2" charset="-122"/>
                <a:sym typeface="+mn-ea"/>
              </a:rPr>
              <a:t>一区论文</a:t>
            </a:r>
            <a:r>
              <a:rPr lang="en-US" altLang="zh-CN" dirty="0" smtClean="0">
                <a:solidFill>
                  <a:srgbClr val="FF0000"/>
                </a:solidFill>
                <a:latin typeface="华文楷体" panose="02010600040101010101" pitchFamily="2" charset="-122"/>
                <a:ea typeface="华文楷体" panose="02010600040101010101" pitchFamily="2" charset="-122"/>
                <a:sym typeface="+mn-ea"/>
              </a:rPr>
              <a:t>1</a:t>
            </a:r>
            <a:r>
              <a:rPr lang="zh-CN" altLang="en-US" dirty="0" smtClean="0">
                <a:solidFill>
                  <a:srgbClr val="FF0000"/>
                </a:solidFill>
                <a:latin typeface="华文楷体" panose="02010600040101010101" pitchFamily="2" charset="-122"/>
                <a:ea typeface="华文楷体" panose="02010600040101010101" pitchFamily="2" charset="-122"/>
                <a:sym typeface="+mn-ea"/>
              </a:rPr>
              <a:t>篇，</a:t>
            </a:r>
            <a:r>
              <a:rPr lang="en-US" altLang="zh-CN" dirty="0" smtClean="0">
                <a:solidFill>
                  <a:srgbClr val="FF0000"/>
                </a:solidFill>
                <a:latin typeface="华文楷体" panose="02010600040101010101" pitchFamily="2" charset="-122"/>
                <a:ea typeface="华文楷体" panose="02010600040101010101" pitchFamily="2" charset="-122"/>
                <a:sym typeface="+mn-ea"/>
              </a:rPr>
              <a:t>SCI</a:t>
            </a:r>
            <a:r>
              <a:rPr lang="zh-CN" altLang="en-US" dirty="0" smtClean="0">
                <a:solidFill>
                  <a:srgbClr val="FF0000"/>
                </a:solidFill>
                <a:latin typeface="华文楷体" panose="02010600040101010101" pitchFamily="2" charset="-122"/>
                <a:ea typeface="华文楷体" panose="02010600040101010101" pitchFamily="2" charset="-122"/>
                <a:sym typeface="+mn-ea"/>
              </a:rPr>
              <a:t>二区论文</a:t>
            </a:r>
            <a:r>
              <a:rPr lang="en-US" altLang="zh-CN" dirty="0">
                <a:solidFill>
                  <a:srgbClr val="FF0000"/>
                </a:solidFill>
                <a:latin typeface="华文楷体" panose="02010600040101010101" pitchFamily="2" charset="-122"/>
                <a:ea typeface="华文楷体" panose="02010600040101010101" pitchFamily="2" charset="-122"/>
                <a:sym typeface="+mn-ea"/>
              </a:rPr>
              <a:t>4</a:t>
            </a:r>
            <a:r>
              <a:rPr lang="zh-CN" altLang="en-US" dirty="0">
                <a:solidFill>
                  <a:srgbClr val="FF0000"/>
                </a:solidFill>
                <a:latin typeface="华文楷体" panose="02010600040101010101" pitchFamily="2" charset="-122"/>
                <a:ea typeface="华文楷体" panose="02010600040101010101" pitchFamily="2" charset="-122"/>
                <a:sym typeface="+mn-ea"/>
              </a:rPr>
              <a:t>篇</a:t>
            </a:r>
            <a:r>
              <a:rPr lang="zh-CN" altLang="en-US" dirty="0">
                <a:latin typeface="华文楷体" panose="02010600040101010101" pitchFamily="2" charset="-122"/>
                <a:ea typeface="华文楷体" panose="02010600040101010101" pitchFamily="2" charset="-122"/>
                <a:sym typeface="+mn-ea"/>
              </a:rPr>
              <a:t>，已</a:t>
            </a:r>
            <a:r>
              <a:rPr lang="zh-CN" altLang="en-US" dirty="0" smtClean="0">
                <a:latin typeface="华文楷体" panose="02010600040101010101" pitchFamily="2" charset="-122"/>
                <a:ea typeface="华文楷体" panose="02010600040101010101" pitchFamily="2" charset="-122"/>
                <a:sym typeface="+mn-ea"/>
              </a:rPr>
              <a:t>考取电子科技大学博士</a:t>
            </a:r>
            <a:r>
              <a:rPr lang="zh-CN" altLang="en-US" dirty="0">
                <a:latin typeface="华文楷体" panose="02010600040101010101" pitchFamily="2" charset="-122"/>
                <a:ea typeface="华文楷体" panose="02010600040101010101" pitchFamily="2" charset="-122"/>
                <a:sym typeface="+mn-ea"/>
              </a:rPr>
              <a:t>。</a:t>
            </a:r>
            <a:endParaRPr lang="zh-CN" altLang="en-US" dirty="0">
              <a:latin typeface="华文楷体" panose="02010600040101010101" pitchFamily="2" charset="-122"/>
              <a:ea typeface="华文楷体" panose="02010600040101010101" pitchFamily="2" charset="-122"/>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2439" y="955588"/>
            <a:ext cx="1893600" cy="2661276"/>
          </a:xfrm>
          <a:prstGeom prst="rect">
            <a:avLst/>
          </a:prstGeom>
        </p:spPr>
      </p:pic>
      <p:sp>
        <p:nvSpPr>
          <p:cNvPr id="12" name="TextBox 6"/>
          <p:cNvSpPr txBox="1"/>
          <p:nvPr/>
        </p:nvSpPr>
        <p:spPr>
          <a:xfrm>
            <a:off x="5357495" y="3698875"/>
            <a:ext cx="2536825" cy="3138170"/>
          </a:xfrm>
          <a:prstGeom prst="rect">
            <a:avLst/>
          </a:prstGeom>
          <a:noFill/>
        </p:spPr>
        <p:txBody>
          <a:bodyPr wrap="square" rtlCol="0">
            <a:spAutoFit/>
          </a:bodyPr>
          <a:p>
            <a:pPr algn="just"/>
            <a:r>
              <a:rPr lang="zh-CN" altLang="en-US" sz="1800" dirty="0">
                <a:latin typeface="华文楷体" panose="02010600040101010101" pitchFamily="2" charset="-122"/>
                <a:ea typeface="华文楷体" panose="02010600040101010101" pitchFamily="2" charset="-122"/>
                <a:sym typeface="+mn-ea"/>
              </a:rPr>
              <a:t>陈倩，</a:t>
            </a:r>
            <a:r>
              <a:rPr lang="en-US" altLang="zh-CN" sz="1800" dirty="0">
                <a:latin typeface="华文楷体" panose="02010600040101010101" pitchFamily="2" charset="-122"/>
                <a:ea typeface="华文楷体" panose="02010600040101010101" pitchFamily="2" charset="-122"/>
                <a:sym typeface="+mn-ea"/>
              </a:rPr>
              <a:t>2018</a:t>
            </a:r>
            <a:r>
              <a:rPr lang="zh-CN" altLang="en-US" sz="1800" dirty="0">
                <a:latin typeface="华文楷体" panose="02010600040101010101" pitchFamily="2" charset="-122"/>
                <a:ea typeface="华文楷体" panose="02010600040101010101" pitchFamily="2" charset="-122"/>
                <a:sym typeface="+mn-ea"/>
              </a:rPr>
              <a:t>级硕士，化学专业，师从导师樊光银教授，</a:t>
            </a:r>
            <a:r>
              <a:rPr lang="en-US" altLang="zh-CN" sz="1800" b="1" dirty="0">
                <a:solidFill>
                  <a:srgbClr val="FF0000"/>
                </a:solidFill>
                <a:latin typeface="华文楷体" panose="02010600040101010101" pitchFamily="2" charset="-122"/>
                <a:ea typeface="华文楷体" panose="02010600040101010101" pitchFamily="2" charset="-122"/>
                <a:sym typeface="+mn-ea"/>
              </a:rPr>
              <a:t>2021</a:t>
            </a:r>
            <a:r>
              <a:rPr lang="zh-CN" altLang="en-US" sz="1800" b="1" dirty="0">
                <a:solidFill>
                  <a:srgbClr val="FF0000"/>
                </a:solidFill>
                <a:latin typeface="华文楷体" panose="02010600040101010101" pitchFamily="2" charset="-122"/>
                <a:ea typeface="华文楷体" panose="02010600040101010101" pitchFamily="2" charset="-122"/>
                <a:sym typeface="+mn-ea"/>
              </a:rPr>
              <a:t>届四川省优秀毕业生</a:t>
            </a:r>
            <a:r>
              <a:rPr lang="zh-CN" altLang="en-US" sz="1800" dirty="0">
                <a:latin typeface="华文楷体" panose="02010600040101010101" pitchFamily="2" charset="-122"/>
                <a:ea typeface="华文楷体" panose="02010600040101010101" pitchFamily="2" charset="-122"/>
                <a:sym typeface="+mn-ea"/>
              </a:rPr>
              <a:t>，荣获学业三等奖学金</a:t>
            </a:r>
            <a:r>
              <a:rPr lang="en-US" altLang="zh-CN" sz="1800" dirty="0">
                <a:latin typeface="华文楷体" panose="02010600040101010101" pitchFamily="2" charset="-122"/>
                <a:ea typeface="华文楷体" panose="02010600040101010101" pitchFamily="2" charset="-122"/>
                <a:sym typeface="+mn-ea"/>
              </a:rPr>
              <a:t>1</a:t>
            </a:r>
            <a:r>
              <a:rPr lang="zh-CN" altLang="en-US" sz="1800" dirty="0">
                <a:latin typeface="华文楷体" panose="02010600040101010101" pitchFamily="2" charset="-122"/>
                <a:ea typeface="华文楷体" panose="02010600040101010101" pitchFamily="2" charset="-122"/>
                <a:sym typeface="+mn-ea"/>
              </a:rPr>
              <a:t>次，学业二等奖学金</a:t>
            </a:r>
            <a:r>
              <a:rPr lang="en-US" altLang="zh-CN" sz="1800" dirty="0">
                <a:latin typeface="华文楷体" panose="02010600040101010101" pitchFamily="2" charset="-122"/>
                <a:ea typeface="华文楷体" panose="02010600040101010101" pitchFamily="2" charset="-122"/>
                <a:sym typeface="+mn-ea"/>
              </a:rPr>
              <a:t>1</a:t>
            </a:r>
            <a:r>
              <a:rPr lang="zh-CN" altLang="en-US" sz="1800" dirty="0">
                <a:latin typeface="华文楷体" panose="02010600040101010101" pitchFamily="2" charset="-122"/>
                <a:ea typeface="华文楷体" panose="02010600040101010101" pitchFamily="2" charset="-122"/>
                <a:sym typeface="+mn-ea"/>
              </a:rPr>
              <a:t>次，国家奖学金</a:t>
            </a:r>
            <a:r>
              <a:rPr lang="en-US" altLang="zh-CN" sz="1800" dirty="0">
                <a:latin typeface="华文楷体" panose="02010600040101010101" pitchFamily="2" charset="-122"/>
                <a:ea typeface="华文楷体" panose="02010600040101010101" pitchFamily="2" charset="-122"/>
                <a:sym typeface="+mn-ea"/>
              </a:rPr>
              <a:t>1</a:t>
            </a:r>
            <a:r>
              <a:rPr lang="zh-CN" altLang="en-US" sz="1800" dirty="0">
                <a:latin typeface="华文楷体" panose="02010600040101010101" pitchFamily="2" charset="-122"/>
                <a:ea typeface="华文楷体" panose="02010600040101010101" pitchFamily="2" charset="-122"/>
                <a:sym typeface="+mn-ea"/>
              </a:rPr>
              <a:t>次。第一作者身份发表</a:t>
            </a:r>
            <a:r>
              <a:rPr lang="en-US" altLang="zh-CN" sz="1800" dirty="0">
                <a:solidFill>
                  <a:srgbClr val="FF0000"/>
                </a:solidFill>
                <a:latin typeface="华文楷体" panose="02010600040101010101" pitchFamily="2" charset="-122"/>
                <a:ea typeface="华文楷体" panose="02010600040101010101" pitchFamily="2" charset="-122"/>
                <a:sym typeface="+mn-ea"/>
              </a:rPr>
              <a:t>SCI</a:t>
            </a:r>
            <a:r>
              <a:rPr lang="zh-CN" altLang="en-US" sz="1800" dirty="0">
                <a:solidFill>
                  <a:srgbClr val="FF0000"/>
                </a:solidFill>
                <a:latin typeface="华文楷体" panose="02010600040101010101" pitchFamily="2" charset="-122"/>
                <a:ea typeface="华文楷体" panose="02010600040101010101" pitchFamily="2" charset="-122"/>
                <a:sym typeface="+mn-ea"/>
              </a:rPr>
              <a:t>一区论文</a:t>
            </a:r>
            <a:r>
              <a:rPr lang="en-US" altLang="zh-CN" sz="1800" dirty="0">
                <a:solidFill>
                  <a:srgbClr val="FF0000"/>
                </a:solidFill>
                <a:latin typeface="华文楷体" panose="02010600040101010101" pitchFamily="2" charset="-122"/>
                <a:ea typeface="华文楷体" panose="02010600040101010101" pitchFamily="2" charset="-122"/>
                <a:sym typeface="+mn-ea"/>
              </a:rPr>
              <a:t>2</a:t>
            </a:r>
            <a:r>
              <a:rPr lang="zh-CN" altLang="en-US" sz="1800" dirty="0">
                <a:solidFill>
                  <a:srgbClr val="FF0000"/>
                </a:solidFill>
                <a:latin typeface="华文楷体" panose="02010600040101010101" pitchFamily="2" charset="-122"/>
                <a:ea typeface="华文楷体" panose="02010600040101010101" pitchFamily="2" charset="-122"/>
                <a:sym typeface="+mn-ea"/>
              </a:rPr>
              <a:t>篇，二区</a:t>
            </a:r>
            <a:r>
              <a:rPr lang="en-US" altLang="zh-CN" sz="1800" dirty="0">
                <a:solidFill>
                  <a:srgbClr val="FF0000"/>
                </a:solidFill>
                <a:latin typeface="华文楷体" panose="02010600040101010101" pitchFamily="2" charset="-122"/>
                <a:ea typeface="华文楷体" panose="02010600040101010101" pitchFamily="2" charset="-122"/>
                <a:sym typeface="+mn-ea"/>
              </a:rPr>
              <a:t>2</a:t>
            </a:r>
            <a:r>
              <a:rPr lang="zh-CN" altLang="en-US" sz="1800" dirty="0">
                <a:solidFill>
                  <a:srgbClr val="FF0000"/>
                </a:solidFill>
                <a:latin typeface="华文楷体" panose="02010600040101010101" pitchFamily="2" charset="-122"/>
                <a:ea typeface="华文楷体" panose="02010600040101010101" pitchFamily="2" charset="-122"/>
                <a:sym typeface="+mn-ea"/>
              </a:rPr>
              <a:t>篇，第二作者身份发表</a:t>
            </a:r>
            <a:r>
              <a:rPr lang="en-US" altLang="zh-CN" sz="1800" dirty="0">
                <a:solidFill>
                  <a:srgbClr val="FF0000"/>
                </a:solidFill>
                <a:latin typeface="华文楷体" panose="02010600040101010101" pitchFamily="2" charset="-122"/>
                <a:ea typeface="华文楷体" panose="02010600040101010101" pitchFamily="2" charset="-122"/>
                <a:sym typeface="+mn-ea"/>
              </a:rPr>
              <a:t>SCI</a:t>
            </a:r>
            <a:r>
              <a:rPr lang="zh-CN" altLang="en-US" sz="1800" dirty="0">
                <a:solidFill>
                  <a:srgbClr val="FF0000"/>
                </a:solidFill>
                <a:latin typeface="华文楷体" panose="02010600040101010101" pitchFamily="2" charset="-122"/>
                <a:ea typeface="华文楷体" panose="02010600040101010101" pitchFamily="2" charset="-122"/>
                <a:sym typeface="+mn-ea"/>
              </a:rPr>
              <a:t>论文</a:t>
            </a:r>
            <a:r>
              <a:rPr lang="en-US" altLang="zh-CN" sz="1800" dirty="0">
                <a:solidFill>
                  <a:srgbClr val="FF0000"/>
                </a:solidFill>
                <a:latin typeface="华文楷体" panose="02010600040101010101" pitchFamily="2" charset="-122"/>
                <a:ea typeface="华文楷体" panose="02010600040101010101" pitchFamily="2" charset="-122"/>
                <a:sym typeface="+mn-ea"/>
              </a:rPr>
              <a:t>9</a:t>
            </a:r>
            <a:r>
              <a:rPr lang="zh-CN" altLang="en-US" sz="1800" dirty="0">
                <a:solidFill>
                  <a:srgbClr val="FF0000"/>
                </a:solidFill>
                <a:latin typeface="华文楷体" panose="02010600040101010101" pitchFamily="2" charset="-122"/>
                <a:ea typeface="华文楷体" panose="02010600040101010101" pitchFamily="2" charset="-122"/>
                <a:sym typeface="+mn-ea"/>
              </a:rPr>
              <a:t>篇</a:t>
            </a:r>
            <a:r>
              <a:rPr lang="zh-CN" altLang="en-US" sz="1800" dirty="0">
                <a:latin typeface="华文楷体" panose="02010600040101010101" pitchFamily="2" charset="-122"/>
                <a:ea typeface="华文楷体" panose="02010600040101010101" pitchFamily="2" charset="-122"/>
                <a:sym typeface="+mn-ea"/>
              </a:rPr>
              <a:t>，已考取四川大学博士。</a:t>
            </a:r>
            <a:endParaRPr lang="zh-CN" altLang="en-US" sz="1800" dirty="0">
              <a:solidFill>
                <a:srgbClr val="FF0000"/>
              </a:solidFill>
              <a:latin typeface="华文楷体" panose="02010600040101010101" pitchFamily="2" charset="-122"/>
              <a:ea typeface="华文楷体" panose="02010600040101010101" pitchFamily="2"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矩形: 圆角 116"/>
          <p:cNvSpPr>
            <a:spLocks noChangeArrowheads="1"/>
          </p:cNvSpPr>
          <p:nvPr/>
        </p:nvSpPr>
        <p:spPr bwMode="auto">
          <a:xfrm>
            <a:off x="1734820" y="2321560"/>
            <a:ext cx="9552940" cy="669925"/>
          </a:xfrm>
          <a:prstGeom prst="roundRect">
            <a:avLst>
              <a:gd name="adj" fmla="val 16667"/>
            </a:avLst>
          </a:prstGeom>
          <a:noFill/>
          <a:ln w="19050">
            <a:solidFill>
              <a:srgbClr val="00562E"/>
            </a:solidFill>
            <a:roun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sp>
        <p:nvSpPr>
          <p:cNvPr id="145411" name="矩形: 圆角 118"/>
          <p:cNvSpPr>
            <a:spLocks noChangeArrowheads="1"/>
          </p:cNvSpPr>
          <p:nvPr/>
        </p:nvSpPr>
        <p:spPr bwMode="auto">
          <a:xfrm>
            <a:off x="1771650" y="3152775"/>
            <a:ext cx="4216400" cy="671195"/>
          </a:xfrm>
          <a:prstGeom prst="roundRect">
            <a:avLst>
              <a:gd name="adj" fmla="val 16667"/>
            </a:avLst>
          </a:prstGeom>
          <a:noFill/>
          <a:ln w="19050">
            <a:solidFill>
              <a:srgbClr val="00562E"/>
            </a:solidFill>
            <a:roun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sp>
        <p:nvSpPr>
          <p:cNvPr id="145414" name="文本框 46"/>
          <p:cNvSpPr txBox="1">
            <a:spLocks noChangeArrowheads="1"/>
          </p:cNvSpPr>
          <p:nvPr/>
        </p:nvSpPr>
        <p:spPr bwMode="auto">
          <a:xfrm>
            <a:off x="1166813" y="1607503"/>
            <a:ext cx="22113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bg1"/>
                </a:solidFill>
                <a:latin typeface="Cambria Math" pitchFamily="18" charset="0"/>
              </a:rPr>
              <a:t>专业转入</a:t>
            </a:r>
            <a:endParaRPr lang="zh-CN" altLang="en-US">
              <a:solidFill>
                <a:schemeClr val="bg1"/>
              </a:solidFill>
              <a:latin typeface="Cambria Math" pitchFamily="18" charset="0"/>
            </a:endParaRPr>
          </a:p>
        </p:txBody>
      </p:sp>
      <p:cxnSp>
        <p:nvCxnSpPr>
          <p:cNvPr id="48" name="直接连接符 47"/>
          <p:cNvCxnSpPr/>
          <p:nvPr/>
        </p:nvCxnSpPr>
        <p:spPr>
          <a:xfrm>
            <a:off x="1279525" y="2086928"/>
            <a:ext cx="1270000" cy="0"/>
          </a:xfrm>
          <a:prstGeom prst="line">
            <a:avLst/>
          </a:prstGeom>
          <a:ln>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145416" name="iconfont-1191-801509"/>
          <p:cNvSpPr>
            <a:spLocks noChangeAspect="1" noChangeArrowheads="1"/>
          </p:cNvSpPr>
          <p:nvPr/>
        </p:nvSpPr>
        <p:spPr bwMode="auto">
          <a:xfrm>
            <a:off x="609600" y="1590675"/>
            <a:ext cx="434975"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cxnSp>
        <p:nvCxnSpPr>
          <p:cNvPr id="51" name="直接连接符 50"/>
          <p:cNvCxnSpPr/>
          <p:nvPr/>
        </p:nvCxnSpPr>
        <p:spPr>
          <a:xfrm>
            <a:off x="1279525" y="2086928"/>
            <a:ext cx="1270000" cy="0"/>
          </a:xfrm>
          <a:prstGeom prst="line">
            <a:avLst/>
          </a:prstGeom>
          <a:ln>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145419" name="iconfont-1191-801509"/>
          <p:cNvSpPr>
            <a:spLocks noChangeAspect="1" noChangeArrowheads="1"/>
          </p:cNvSpPr>
          <p:nvPr/>
        </p:nvSpPr>
        <p:spPr bwMode="auto">
          <a:xfrm>
            <a:off x="8389620" y="5471160"/>
            <a:ext cx="434975"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145423" name="iconfont-1191-801509"/>
          <p:cNvSpPr>
            <a:spLocks noChangeAspect="1" noChangeArrowheads="1"/>
          </p:cNvSpPr>
          <p:nvPr/>
        </p:nvSpPr>
        <p:spPr bwMode="auto">
          <a:xfrm>
            <a:off x="6350" y="946150"/>
            <a:ext cx="436563" cy="387350"/>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Cambria Math" pitchFamily="18" charset="0"/>
            </a:endParaRPr>
          </a:p>
        </p:txBody>
      </p:sp>
      <p:sp>
        <p:nvSpPr>
          <p:cNvPr id="81" name="矩形 80"/>
          <p:cNvSpPr/>
          <p:nvPr/>
        </p:nvSpPr>
        <p:spPr>
          <a:xfrm>
            <a:off x="9717088" y="846138"/>
            <a:ext cx="2474912" cy="654050"/>
          </a:xfrm>
          <a:prstGeom prst="rect">
            <a:avLst/>
          </a:prstGeom>
          <a:solidFill>
            <a:srgbClr val="95C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endParaRPr>
          </a:p>
        </p:txBody>
      </p:sp>
      <p:sp>
        <p:nvSpPr>
          <p:cNvPr id="145434" name="文本框 81"/>
          <p:cNvSpPr txBox="1">
            <a:spLocks noChangeArrowheads="1"/>
          </p:cNvSpPr>
          <p:nvPr/>
        </p:nvSpPr>
        <p:spPr bwMode="auto">
          <a:xfrm>
            <a:off x="9855200" y="917575"/>
            <a:ext cx="2066925"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b="1">
                <a:solidFill>
                  <a:schemeClr val="bg1"/>
                </a:solidFill>
                <a:latin typeface="Cambria Math" pitchFamily="18" charset="0"/>
              </a:rPr>
              <a:t>招生咨讯</a:t>
            </a:r>
            <a:endParaRPr lang="zh-CN" altLang="en-US" sz="2800" b="1">
              <a:solidFill>
                <a:schemeClr val="bg1"/>
              </a:solidFill>
              <a:latin typeface="Cambria Math" pitchFamily="18" charset="0"/>
            </a:endParaRPr>
          </a:p>
        </p:txBody>
      </p:sp>
      <p:sp>
        <p:nvSpPr>
          <p:cNvPr id="145436" name="文本框 4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a:spLocks noChangeArrowheads="1"/>
          </p:cNvSpPr>
          <p:nvPr/>
        </p:nvSpPr>
        <p:spPr bwMode="auto">
          <a:xfrm>
            <a:off x="1760220" y="1665288"/>
            <a:ext cx="923925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2400">
                <a:solidFill>
                  <a:srgbClr val="262626"/>
                </a:solidFill>
                <a:latin typeface="微软雅黑" pitchFamily="34" charset="-122"/>
              </a:rPr>
              <a:t>四川师范大学研究生院网站http://yjsc.sicnu.edu.cn/ 点击招生信息</a:t>
            </a:r>
            <a:endParaRPr lang="zh-CN" altLang="en-US" sz="2400">
              <a:solidFill>
                <a:srgbClr val="262626"/>
              </a:solidFill>
              <a:latin typeface="微软雅黑" pitchFamily="34" charset="-122"/>
            </a:endParaRPr>
          </a:p>
        </p:txBody>
      </p:sp>
      <p:sp>
        <p:nvSpPr>
          <p:cNvPr id="145437" name="矩形: 圆角 45"/>
          <p:cNvSpPr>
            <a:spLocks noChangeArrowheads="1"/>
          </p:cNvSpPr>
          <p:nvPr/>
        </p:nvSpPr>
        <p:spPr bwMode="auto">
          <a:xfrm>
            <a:off x="1691005" y="1536700"/>
            <a:ext cx="9573260" cy="669925"/>
          </a:xfrm>
          <a:prstGeom prst="roundRect">
            <a:avLst>
              <a:gd name="adj" fmla="val 16667"/>
            </a:avLst>
          </a:prstGeom>
          <a:noFill/>
          <a:ln w="19050">
            <a:solidFill>
              <a:srgbClr val="00562E"/>
            </a:solidFill>
            <a:roun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sp>
        <p:nvSpPr>
          <p:cNvPr id="145438" name="文本框 6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a:spLocks noChangeArrowheads="1"/>
          </p:cNvSpPr>
          <p:nvPr/>
        </p:nvSpPr>
        <p:spPr bwMode="auto">
          <a:xfrm>
            <a:off x="1729105" y="2412365"/>
            <a:ext cx="9680575"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zh-CN" altLang="en-US" sz="2400">
                <a:solidFill>
                  <a:srgbClr val="262626"/>
                </a:solidFill>
                <a:latin typeface="微软雅黑" pitchFamily="34" charset="-122"/>
              </a:rPr>
              <a:t>化学与材料科学学院网站http://chem.sicnu.edu.cn/点击研究生教育</a:t>
            </a:r>
            <a:endParaRPr lang="zh-CN" altLang="en-US" sz="2400">
              <a:solidFill>
                <a:srgbClr val="262626"/>
              </a:solidFill>
              <a:latin typeface="微软雅黑" pitchFamily="34" charset="-122"/>
            </a:endParaRPr>
          </a:p>
        </p:txBody>
      </p:sp>
      <p:grpSp>
        <p:nvGrpSpPr>
          <p:cNvPr id="145439" name="组合 67"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bwMode="auto">
          <a:xfrm>
            <a:off x="914718" y="1536065"/>
            <a:ext cx="723900" cy="671513"/>
            <a:chOff x="1482107" y="1790281"/>
            <a:chExt cx="3500418" cy="1008000"/>
          </a:xfrm>
        </p:grpSpPr>
        <p:sp>
          <p:nvSpPr>
            <p:cNvPr id="83" name="椭圆 82"/>
            <p:cNvSpPr>
              <a:spLocks noChangeAspect="1"/>
            </p:cNvSpPr>
            <p:nvPr/>
          </p:nvSpPr>
          <p:spPr>
            <a:xfrm>
              <a:off x="1482107" y="1790281"/>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noProof="1"/>
            </a:p>
          </p:txBody>
        </p:sp>
        <p:sp>
          <p:nvSpPr>
            <p:cNvPr id="89" name="椭圆 88"/>
            <p:cNvSpPr>
              <a:spLocks noChangeAspect="1"/>
            </p:cNvSpPr>
            <p:nvPr/>
          </p:nvSpPr>
          <p:spPr>
            <a:xfrm>
              <a:off x="3883318" y="1790281"/>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noProof="1"/>
            </a:p>
          </p:txBody>
        </p:sp>
        <p:sp>
          <p:nvSpPr>
            <p:cNvPr id="90" name="任意多边形 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969005"/>
              <a:ext cx="3423654" cy="66961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gradFill>
              <a:gsLst>
                <a:gs pos="53000">
                  <a:srgbClr val="4B9E74"/>
                </a:gs>
                <a:gs pos="0">
                  <a:srgbClr val="00562E"/>
                </a:gs>
                <a:gs pos="100000">
                  <a:srgbClr val="00562E"/>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noProof="1"/>
            </a:p>
          </p:txBody>
        </p:sp>
        <p:sp>
          <p:nvSpPr>
            <p:cNvPr id="145443" name="文本框 9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a:spLocks noChangeArrowheads="1"/>
            </p:cNvSpPr>
            <p:nvPr/>
          </p:nvSpPr>
          <p:spPr bwMode="auto">
            <a:xfrm>
              <a:off x="1573311" y="1889837"/>
              <a:ext cx="3409214" cy="693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b="1">
                  <a:solidFill>
                    <a:schemeClr val="bg1"/>
                  </a:solidFill>
                  <a:latin typeface="Cambria Math" pitchFamily="18" charset="0"/>
                </a:rPr>
                <a:t>(1)</a:t>
              </a:r>
              <a:endParaRPr lang="en-US" altLang="zh-CN" sz="2400" b="1">
                <a:solidFill>
                  <a:schemeClr val="bg1"/>
                </a:solidFill>
                <a:latin typeface="Cambria Math" pitchFamily="18" charset="0"/>
              </a:endParaRPr>
            </a:p>
          </p:txBody>
        </p:sp>
      </p:grpSp>
      <p:grpSp>
        <p:nvGrpSpPr>
          <p:cNvPr id="145449" name="组合 101"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bwMode="auto">
          <a:xfrm>
            <a:off x="946468" y="2385695"/>
            <a:ext cx="723900" cy="1249963"/>
            <a:chOff x="1482107" y="1790281"/>
            <a:chExt cx="3500418" cy="1876304"/>
          </a:xfrm>
        </p:grpSpPr>
        <p:sp>
          <p:nvSpPr>
            <p:cNvPr id="103" name="椭圆 102"/>
            <p:cNvSpPr>
              <a:spLocks noChangeAspect="1"/>
            </p:cNvSpPr>
            <p:nvPr/>
          </p:nvSpPr>
          <p:spPr>
            <a:xfrm>
              <a:off x="1482107" y="1790281"/>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noProof="1"/>
            </a:p>
          </p:txBody>
        </p:sp>
        <p:sp>
          <p:nvSpPr>
            <p:cNvPr id="104" name="椭圆 103"/>
            <p:cNvSpPr>
              <a:spLocks noChangeAspect="1"/>
            </p:cNvSpPr>
            <p:nvPr/>
          </p:nvSpPr>
          <p:spPr>
            <a:xfrm>
              <a:off x="3883318" y="1790281"/>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noProof="1"/>
            </a:p>
          </p:txBody>
        </p:sp>
        <p:sp>
          <p:nvSpPr>
            <p:cNvPr id="105" name="任意多边形 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969005"/>
              <a:ext cx="3423654" cy="66961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gradFill>
              <a:gsLst>
                <a:gs pos="53000">
                  <a:srgbClr val="4B9E74"/>
                </a:gs>
                <a:gs pos="0">
                  <a:srgbClr val="00562E"/>
                </a:gs>
                <a:gs pos="100000">
                  <a:srgbClr val="00562E"/>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noProof="1"/>
            </a:p>
          </p:txBody>
        </p:sp>
        <p:sp>
          <p:nvSpPr>
            <p:cNvPr id="145453" name="文本框 10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a:spLocks noChangeArrowheads="1"/>
            </p:cNvSpPr>
            <p:nvPr/>
          </p:nvSpPr>
          <p:spPr bwMode="auto">
            <a:xfrm>
              <a:off x="1573311" y="1978484"/>
              <a:ext cx="3409214" cy="168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b="1">
                  <a:solidFill>
                    <a:schemeClr val="bg1"/>
                  </a:solidFill>
                  <a:latin typeface="Cambria Math" pitchFamily="18" charset="0"/>
                </a:rPr>
                <a:t>(2)</a:t>
              </a:r>
              <a:endParaRPr lang="en-US" altLang="zh-CN" sz="2400" b="1">
                <a:solidFill>
                  <a:schemeClr val="bg1"/>
                </a:solidFill>
                <a:latin typeface="Cambria Math" pitchFamily="18" charset="0"/>
              </a:endParaRPr>
            </a:p>
          </p:txBody>
        </p:sp>
      </p:grpSp>
      <p:grpSp>
        <p:nvGrpSpPr>
          <p:cNvPr id="145454" name="组合 106"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bwMode="auto">
          <a:xfrm>
            <a:off x="951230" y="3217228"/>
            <a:ext cx="723900" cy="1210592"/>
            <a:chOff x="1482107" y="1790281"/>
            <a:chExt cx="3500418" cy="1817208"/>
          </a:xfrm>
        </p:grpSpPr>
        <p:sp>
          <p:nvSpPr>
            <p:cNvPr id="108" name="椭圆 107"/>
            <p:cNvSpPr>
              <a:spLocks noChangeAspect="1"/>
            </p:cNvSpPr>
            <p:nvPr/>
          </p:nvSpPr>
          <p:spPr>
            <a:xfrm>
              <a:off x="1482107" y="1790281"/>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noProof="1"/>
            </a:p>
          </p:txBody>
        </p:sp>
        <p:sp>
          <p:nvSpPr>
            <p:cNvPr id="109" name="椭圆 108"/>
            <p:cNvSpPr>
              <a:spLocks noChangeAspect="1"/>
            </p:cNvSpPr>
            <p:nvPr/>
          </p:nvSpPr>
          <p:spPr>
            <a:xfrm>
              <a:off x="3883318" y="1790281"/>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noProof="1"/>
            </a:p>
          </p:txBody>
        </p:sp>
        <p:sp>
          <p:nvSpPr>
            <p:cNvPr id="110" name="任意多边形 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969004"/>
              <a:ext cx="3423654" cy="669618"/>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gradFill>
              <a:gsLst>
                <a:gs pos="53000">
                  <a:srgbClr val="4B9E74"/>
                </a:gs>
                <a:gs pos="0">
                  <a:srgbClr val="00562E"/>
                </a:gs>
                <a:gs pos="100000">
                  <a:srgbClr val="00562E"/>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noProof="1"/>
            </a:p>
          </p:txBody>
        </p:sp>
        <p:sp>
          <p:nvSpPr>
            <p:cNvPr id="145458" name="文本框 11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a:spLocks noChangeArrowheads="1"/>
            </p:cNvSpPr>
            <p:nvPr/>
          </p:nvSpPr>
          <p:spPr bwMode="auto">
            <a:xfrm>
              <a:off x="1573311" y="1919386"/>
              <a:ext cx="3409214" cy="1688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b="1">
                  <a:solidFill>
                    <a:schemeClr val="bg1"/>
                  </a:solidFill>
                  <a:latin typeface="Cambria Math" pitchFamily="18" charset="0"/>
                </a:rPr>
                <a:t>(3</a:t>
              </a:r>
              <a:r>
                <a:rPr lang="zh-CN" altLang="en-US" sz="2400" b="1">
                  <a:solidFill>
                    <a:schemeClr val="bg1"/>
                  </a:solidFill>
                  <a:latin typeface="Cambria Math" pitchFamily="18" charset="0"/>
                </a:rPr>
                <a:t>）</a:t>
              </a:r>
              <a:endParaRPr lang="zh-CN" altLang="en-US" sz="2400" b="1">
                <a:solidFill>
                  <a:schemeClr val="bg1"/>
                </a:solidFill>
                <a:latin typeface="Cambria Math" pitchFamily="18" charset="0"/>
              </a:endParaRPr>
            </a:p>
          </p:txBody>
        </p:sp>
      </p:grpSp>
      <p:sp>
        <p:nvSpPr>
          <p:cNvPr id="145465" name="文本框 12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a:spLocks noChangeArrowheads="1"/>
          </p:cNvSpPr>
          <p:nvPr/>
        </p:nvSpPr>
        <p:spPr bwMode="auto">
          <a:xfrm>
            <a:off x="1895158" y="3245485"/>
            <a:ext cx="394462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a:solidFill>
                  <a:srgbClr val="262626"/>
                </a:solidFill>
                <a:latin typeface="微软雅黑" pitchFamily="34" charset="-122"/>
              </a:rPr>
              <a:t>学院</a:t>
            </a:r>
            <a:r>
              <a:rPr lang="en-US" altLang="zh-CN" sz="2400">
                <a:solidFill>
                  <a:srgbClr val="262626"/>
                </a:solidFill>
                <a:latin typeface="微软雅黑" pitchFamily="34" charset="-122"/>
              </a:rPr>
              <a:t>2022</a:t>
            </a:r>
            <a:r>
              <a:rPr lang="zh-CN" altLang="en-US" sz="2400">
                <a:solidFill>
                  <a:srgbClr val="262626"/>
                </a:solidFill>
                <a:latin typeface="微软雅黑" pitchFamily="34" charset="-122"/>
              </a:rPr>
              <a:t>研究生招生咨询群</a:t>
            </a:r>
            <a:endParaRPr lang="zh-CN" altLang="en-US" sz="2400">
              <a:solidFill>
                <a:srgbClr val="262626"/>
              </a:solidFill>
              <a:latin typeface="微软雅黑" pitchFamily="34" charset="-122"/>
            </a:endParaRPr>
          </a:p>
        </p:txBody>
      </p:sp>
      <p:pic>
        <p:nvPicPr>
          <p:cNvPr id="3" name="图片 2"/>
          <p:cNvPicPr>
            <a:picLocks noChangeAspect="1"/>
          </p:cNvPicPr>
          <p:nvPr/>
        </p:nvPicPr>
        <p:blipFill>
          <a:blip r:embed="rId1"/>
          <a:stretch>
            <a:fillRect/>
          </a:stretch>
        </p:blipFill>
        <p:spPr>
          <a:xfrm>
            <a:off x="7000240" y="3027680"/>
            <a:ext cx="3058795" cy="3798570"/>
          </a:xfrm>
          <a:prstGeom prst="rect">
            <a:avLst/>
          </a:prstGeom>
        </p:spPr>
      </p:pic>
      <p:sp>
        <p:nvSpPr>
          <p:cNvPr id="6" name="矩形 5"/>
          <p:cNvSpPr/>
          <p:nvPr/>
        </p:nvSpPr>
        <p:spPr>
          <a:xfrm>
            <a:off x="1870710" y="5816600"/>
            <a:ext cx="4724400" cy="518160"/>
          </a:xfrm>
          <a:prstGeom prst="rect">
            <a:avLst/>
          </a:prstGeom>
        </p:spPr>
        <p:txBody>
          <a:bodyPr wrap="square">
            <a:spAutoFit/>
          </a:bodyPr>
          <a:p>
            <a:r>
              <a:rPr lang="zh-CN" altLang="en-US" sz="2800" b="1" dirty="0">
                <a:latin typeface="黑体" pitchFamily="49" charset="-122"/>
                <a:ea typeface="黑体" pitchFamily="49" charset="-122"/>
              </a:rPr>
              <a:t>咨询电话：</a:t>
            </a:r>
            <a:r>
              <a:rPr lang="en-US" altLang="zh-CN" sz="2800" b="1" dirty="0">
                <a:latin typeface="黑体" pitchFamily="49" charset="-122"/>
                <a:ea typeface="黑体" pitchFamily="49" charset="-122"/>
              </a:rPr>
              <a:t>028-</a:t>
            </a:r>
            <a:r>
              <a:rPr lang="en-US" sz="2800" b="1" dirty="0">
                <a:latin typeface="黑体" pitchFamily="49" charset="-122"/>
                <a:ea typeface="黑体" pitchFamily="49" charset="-122"/>
              </a:rPr>
              <a:t>84761038</a:t>
            </a:r>
            <a:endParaRPr lang="zh-CN" altLang="en-US" sz="2800" b="1" dirty="0">
              <a:latin typeface="黑体" pitchFamily="49" charset="-122"/>
              <a:ea typeface="黑体" pitchFamily="49"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7"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2108200"/>
            <a:ext cx="12215813"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0" y="2108200"/>
            <a:ext cx="12215813" cy="30226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Cambria Math" pitchFamily="18" charset="0"/>
              <a:cs typeface="+mn-ea"/>
              <a:sym typeface="+mn-lt"/>
            </a:endParaRPr>
          </a:p>
        </p:txBody>
      </p:sp>
      <p:grpSp>
        <p:nvGrpSpPr>
          <p:cNvPr id="147459" name="组合 5"/>
          <p:cNvGrpSpPr/>
          <p:nvPr/>
        </p:nvGrpSpPr>
        <p:grpSpPr bwMode="auto">
          <a:xfrm>
            <a:off x="3978275" y="731838"/>
            <a:ext cx="4281488" cy="1423987"/>
            <a:chOff x="6203813" y="1909558"/>
            <a:chExt cx="5508126" cy="1831861"/>
          </a:xfrm>
        </p:grpSpPr>
        <p:pic>
          <p:nvPicPr>
            <p:cNvPr id="147460" name="图片 6" descr="图片包含 游戏机, 钟表&#10;&#10;描述已自动生成"/>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3813" y="2358899"/>
              <a:ext cx="1108847" cy="110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1" name="图片 7" descr="图片包含 游戏机, 食物&#10;&#10;描述已自动生成"/>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79352" y="1909558"/>
              <a:ext cx="4332587" cy="1831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7462" name="文本框 4"/>
          <p:cNvSpPr txBox="1">
            <a:spLocks noChangeArrowheads="1"/>
          </p:cNvSpPr>
          <p:nvPr/>
        </p:nvSpPr>
        <p:spPr bwMode="auto">
          <a:xfrm>
            <a:off x="1357313" y="2157413"/>
            <a:ext cx="9499600"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bodyPr>
          <a:lstStyle/>
          <a:p>
            <a:pPr algn="dist">
              <a:lnSpc>
                <a:spcPct val="150000"/>
              </a:lnSpc>
            </a:pPr>
            <a:r>
              <a:rPr lang="zh-CN" altLang="en-US" sz="5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Cambria Math" pitchFamily="18" charset="0"/>
                <a:sym typeface="Arial" pitchFamily="34" charset="0"/>
              </a:rPr>
              <a:t>欢迎报考四川师范大学</a:t>
            </a:r>
            <a:endParaRPr lang="zh-CN" altLang="en-US" sz="5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Cambria Math" pitchFamily="18" charset="0"/>
              <a:sym typeface="Arial" pitchFamily="34" charset="0"/>
            </a:endParaRPr>
          </a:p>
          <a:p>
            <a:pPr algn="dist">
              <a:lnSpc>
                <a:spcPct val="150000"/>
              </a:lnSpc>
            </a:pPr>
            <a:r>
              <a:rPr lang="zh-CN" altLang="en-US" sz="5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Cambria Math" pitchFamily="18" charset="0"/>
                <a:sym typeface="Arial" pitchFamily="34" charset="0"/>
              </a:rPr>
              <a:t>化学与材料科学学院研究生</a:t>
            </a:r>
            <a:endParaRPr lang="zh-CN" altLang="en-US" sz="5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Cambria Math" pitchFamily="18" charset="0"/>
              <a:sym typeface="Arial" pitchFamily="34" charset="0"/>
            </a:endParaRPr>
          </a:p>
        </p:txBody>
      </p:sp>
      <p:cxnSp>
        <p:nvCxnSpPr>
          <p:cNvPr id="11" name="直接连接符 10"/>
          <p:cNvCxnSpPr>
            <a:endCxn id="147466" idx="1"/>
          </p:cNvCxnSpPr>
          <p:nvPr/>
        </p:nvCxnSpPr>
        <p:spPr>
          <a:xfrm flipV="1">
            <a:off x="-69850" y="5583238"/>
            <a:ext cx="5394325" cy="7143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147466" idx="3"/>
            <a:endCxn id="147466" idx="1"/>
          </p:cNvCxnSpPr>
          <p:nvPr/>
        </p:nvCxnSpPr>
        <p:spPr>
          <a:xfrm>
            <a:off x="7002463" y="5583238"/>
            <a:ext cx="5119687" cy="7143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7466" name="文本框 11"/>
          <p:cNvSpPr txBox="1">
            <a:spLocks noChangeArrowheads="1"/>
          </p:cNvSpPr>
          <p:nvPr/>
        </p:nvSpPr>
        <p:spPr bwMode="auto">
          <a:xfrm>
            <a:off x="5324475" y="5353050"/>
            <a:ext cx="16779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400">
                <a:solidFill>
                  <a:schemeClr val="accent1"/>
                </a:solidFill>
                <a:latin typeface="Cambria Math" pitchFamily="18" charset="0"/>
                <a:sym typeface="Arial" pitchFamily="34" charset="0"/>
              </a:rPr>
              <a:t>2021</a:t>
            </a:r>
            <a:r>
              <a:rPr lang="zh-CN" altLang="en-US" sz="2400">
                <a:solidFill>
                  <a:schemeClr val="accent1"/>
                </a:solidFill>
                <a:latin typeface="Cambria Math" pitchFamily="18" charset="0"/>
                <a:sym typeface="Arial" pitchFamily="34" charset="0"/>
              </a:rPr>
              <a:t>年</a:t>
            </a:r>
            <a:r>
              <a:rPr lang="en-US" altLang="zh-CN" sz="2400">
                <a:solidFill>
                  <a:schemeClr val="accent1"/>
                </a:solidFill>
                <a:latin typeface="Cambria Math" pitchFamily="18" charset="0"/>
                <a:sym typeface="Arial" pitchFamily="34" charset="0"/>
              </a:rPr>
              <a:t>6</a:t>
            </a:r>
            <a:r>
              <a:rPr lang="zh-CN" altLang="en-US" sz="2400">
                <a:solidFill>
                  <a:schemeClr val="accent1"/>
                </a:solidFill>
                <a:latin typeface="Cambria Math" pitchFamily="18" charset="0"/>
                <a:sym typeface="Arial" pitchFamily="34" charset="0"/>
              </a:rPr>
              <a:t>月</a:t>
            </a:r>
            <a:endParaRPr lang="zh-CN" altLang="en-US" sz="2400">
              <a:solidFill>
                <a:schemeClr val="accent1"/>
              </a:solidFill>
              <a:latin typeface="Cambria Math" pitchFamily="18" charset="0"/>
              <a:sym typeface="Arial" pitchFamily="34" charset="0"/>
            </a:endParaRPr>
          </a:p>
        </p:txBody>
      </p:sp>
    </p:spTree>
  </p:cSld>
  <p:clrMapOvr>
    <a:masterClrMapping/>
  </p:clrMapOvr>
</p:sld>
</file>

<file path=ppt/tags/tag1.xml><?xml version="1.0" encoding="utf-8"?>
<p:tagLst xmlns:p="http://schemas.openxmlformats.org/presentationml/2006/main">
  <p:tag name="KSO_WM_UNIT_TABLE_BEAUTIFY" val="smartTable{c5af740c-7e74-4417-a4a2-9a6ca67085cf}"/>
</p:tagLst>
</file>

<file path=ppt/tags/tag2.xml><?xml version="1.0" encoding="utf-8"?>
<p:tagLst xmlns:p="http://schemas.openxmlformats.org/presentationml/2006/main">
  <p:tag name="KSO_WM_UNIT_TABLE_BEAUTIFY" val="smartTable{a3d09897-91bc-43e0-b1ad-5af8818c9b7c}"/>
</p:tagLst>
</file>

<file path=ppt/tags/tag3.xml><?xml version="1.0" encoding="utf-8"?>
<p:tagLst xmlns:p="http://schemas.openxmlformats.org/presentationml/2006/main">
  <p:tag name="KSO_WM_UNIT_TABLE_BEAUTIFY" val="smartTable{d5f1e8ca-f472-42e7-8ef2-2bcae31b47cf}"/>
</p:tagLst>
</file>

<file path=ppt/tags/tag4.xml><?xml version="1.0" encoding="utf-8"?>
<p:tagLst xmlns:p="http://schemas.openxmlformats.org/presentationml/2006/main">
  <p:tag name="KSO_WM_UNIT_TABLE_BEAUTIFY" val="smartTable{b7c59406-c712-46b8-beb9-5231093bb2db}"/>
</p:tagLst>
</file>

<file path=ppt/tags/tag5.xml><?xml version="1.0" encoding="utf-8"?>
<p:tagLst xmlns:p="http://schemas.openxmlformats.org/presentationml/2006/main">
  <p:tag name="KSO_WM_UNIT_PLACING_PICTURE_USER_VIEWPORT" val="{&quot;height&quot;:5878.666141732283,&quot;width&quot;:4344}"/>
</p:tagLst>
</file>

<file path=ppt/tags/tag6.xml><?xml version="1.0" encoding="utf-8"?>
<p:tagLst xmlns:p="http://schemas.openxmlformats.org/presentationml/2006/main">
  <p:tag name="KSO_WM_UNIT_PLACING_PICTURE_USER_VIEWPORT" val="{&quot;height&quot;:5656,&quot;width&quot;:4014.6661417322834}"/>
</p:tagLst>
</file>

<file path=ppt/tags/tag7.xml><?xml version="1.0" encoding="utf-8"?>
<p:tagLst xmlns:p="http://schemas.openxmlformats.org/presentationml/2006/main">
  <p:tag name="KSO_WM_UNIT_PLACING_PICTURE_USER_VIEWPORT" val="{&quot;height&quot;:5665.333858267716,&quot;width&quot;:3462.6661417322834}"/>
</p:tagLst>
</file>

<file path=ppt/tags/tag8.xml><?xml version="1.0" encoding="utf-8"?>
<p:tagLst xmlns:p="http://schemas.openxmlformats.org/presentationml/2006/main">
  <p:tag name="KSO_WM_UNIT_PLACING_PICTURE_USER_VIEWPORT" val="{&quot;height&quot;:8100,&quot;width&quot;:6080}"/>
</p:tagLst>
</file>

<file path=ppt/tags/tag9.xml><?xml version="1.0" encoding="utf-8"?>
<p:tagLst xmlns:p="http://schemas.openxmlformats.org/presentationml/2006/main">
  <p:tag name="KSO_WM_UNIT_PLACING_PICTURE_USER_VIEWPORT" val="{&quot;height&quot;:4252.807874015748,&quot;width&quot;:3021.732283464567}"/>
</p:tagLst>
</file>

<file path=ppt/theme/theme1.xml><?xml version="1.0" encoding="utf-8"?>
<a:theme xmlns:a="http://schemas.openxmlformats.org/drawingml/2006/main" name="hyhuo环境  最低">
  <a:themeElements>
    <a:clrScheme name="lfhfelhy">
      <a:dk1>
        <a:srgbClr val="000000"/>
      </a:dk1>
      <a:lt1>
        <a:srgbClr val="FFFFFF"/>
      </a:lt1>
      <a:dk2>
        <a:srgbClr val="768394"/>
      </a:dk2>
      <a:lt2>
        <a:srgbClr val="F0F0F0"/>
      </a:lt2>
      <a:accent1>
        <a:srgbClr val="00723E"/>
      </a:accent1>
      <a:accent2>
        <a:srgbClr val="0F7B3F"/>
      </a:accent2>
      <a:accent3>
        <a:srgbClr val="3FA558"/>
      </a:accent3>
      <a:accent4>
        <a:srgbClr val="95C68C"/>
      </a:accent4>
      <a:accent5>
        <a:srgbClr val="189947"/>
      </a:accent5>
      <a:accent6>
        <a:srgbClr val="056040"/>
      </a:accent6>
      <a:hlink>
        <a:srgbClr val="4472C4"/>
      </a:hlink>
      <a:folHlink>
        <a:srgbClr val="BFBFBF"/>
      </a:folHlink>
    </a:clrScheme>
    <a:fontScheme name="uycj0qer">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effectLst>
          <a:outerShdw blurRad="304800" sx="102000" sy="102000" algn="ctr" rotWithShape="0">
            <a:prstClr val="black">
              <a:alpha val="25000"/>
            </a:prstClr>
          </a:outerShdw>
        </a:effectLst>
      </a:spPr>
      <a:bodyPr rtlCol="0" anchor="ctr"/>
      <a:lstStyle>
        <a:defPPr indent="504190" algn="just">
          <a:lnSpc>
            <a:spcPct val="120000"/>
          </a:lnSpc>
          <a:defRPr sz="2000" dirty="0" smtClean="0">
            <a:solidFill>
              <a:schemeClr val="tx2"/>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solidFill>
              <a:schemeClr val="accent2"/>
            </a:solidFill>
            <a:sym typeface="Wingdings" pitchFamily="2" charset="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000000"/>
    </a:dk2>
    <a:lt2>
      <a:srgbClr val="FFFDFD"/>
    </a:lt2>
    <a:accent1>
      <a:srgbClr val="78A4B1"/>
    </a:accent1>
    <a:accent2>
      <a:srgbClr val="CDCAC2"/>
    </a:accent2>
    <a:accent3>
      <a:srgbClr val="FFFFFF"/>
    </a:accent3>
    <a:accent4>
      <a:srgbClr val="000000"/>
    </a:accent4>
    <a:accent5>
      <a:srgbClr val="BECFD5"/>
    </a:accent5>
    <a:accent6>
      <a:srgbClr val="BAB7B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hyhuo环境  最低</Template>
  <TotalTime>0</TotalTime>
  <Words>5693</Words>
  <Application>Kingsoft Office WPP</Application>
  <PresentationFormat>宽屏</PresentationFormat>
  <Paragraphs>1018</Paragraphs>
  <Slides>36</Slides>
  <Notes>60</Notes>
  <HiddenSlides>0</HiddenSlides>
  <MMClips>0</MMClips>
  <ScaleCrop>false</ScaleCrop>
  <HeadingPairs>
    <vt:vector size="6" baseType="variant">
      <vt:variant>
        <vt:lpstr>主题</vt:lpstr>
      </vt:variant>
      <vt:variant>
        <vt:i4>3</vt:i4>
      </vt:variant>
      <vt:variant>
        <vt:lpstr>嵌入 OLE 服务器</vt:lpstr>
      </vt:variant>
      <vt:variant>
        <vt:i4>0</vt:i4>
      </vt:variant>
      <vt:variant>
        <vt:lpstr>幻灯片标题</vt:lpstr>
      </vt:variant>
      <vt:variant>
        <vt:i4>36</vt:i4>
      </vt:variant>
    </vt:vector>
  </HeadingPairs>
  <TitlesOfParts>
    <vt:vector size="39" baseType="lpstr">
      <vt:lpstr>hyhuo环境  最低</vt:lpstr>
      <vt:lpstr>1_OfficePLUS</vt:lpstr>
      <vt:lpstr>2_OfficePLUS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Administrator</cp:lastModifiedBy>
  <cp:revision>198</cp:revision>
  <dcterms:created xsi:type="dcterms:W3CDTF">2021-06-04T04:43:00Z</dcterms:created>
  <dcterms:modified xsi:type="dcterms:W3CDTF">2021-09-18T06:49:05Z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FA58AB39DDDE40A3B60624185B526E0A</vt:lpwstr>
  </property>
  <property fmtid="{D5CDD505-2E9C-101B-9397-08002B2CF9AE}" pid="3" name="KSOProductBuildVer">
    <vt:lpwstr>2052-10.1.0.5554</vt:lpwstr>
  </property>
</Properties>
</file>